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1.xml" ContentType="application/inkml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6" r:id="rId15"/>
    <p:sldId id="287" r:id="rId16"/>
    <p:sldId id="288" r:id="rId17"/>
    <p:sldId id="289" r:id="rId18"/>
    <p:sldId id="290" r:id="rId19"/>
    <p:sldId id="291" r:id="rId20"/>
    <p:sldId id="275" r:id="rId21"/>
    <p:sldId id="274" r:id="rId22"/>
    <p:sldId id="272" r:id="rId23"/>
    <p:sldId id="261" r:id="rId24"/>
    <p:sldId id="28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6DF"/>
    <a:srgbClr val="D9D4C9"/>
    <a:srgbClr val="B5AB95"/>
    <a:srgbClr val="8F8163"/>
    <a:srgbClr val="8989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10F251-7D34-4AFA-B6B4-5E6D25C19A4B}" v="93" dt="2023-09-13T20:29:40.456"/>
  </p1510:revLst>
</p1510:revInfo>
</file>

<file path=ppt/tableStyles.xml><?xml version="1.0" encoding="utf-8"?>
<a:tblStyleLst xmlns:a="http://schemas.openxmlformats.org/drawingml/2006/main" def="{7E9639D4-E3E2-4D34-9284-5A2195B3D0D7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42" autoAdjust="0"/>
    <p:restoredTop sz="90690" autoAdjust="0"/>
  </p:normalViewPr>
  <p:slideViewPr>
    <p:cSldViewPr snapToGrid="0">
      <p:cViewPr varScale="1">
        <p:scale>
          <a:sx n="104" d="100"/>
          <a:sy n="104" d="100"/>
        </p:scale>
        <p:origin x="64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a Buchníčková" userId="beb1be80f67ddfbc" providerId="LiveId" clId="{1510F251-7D34-4AFA-B6B4-5E6D25C19A4B}"/>
    <pc:docChg chg="undo redo custSel addSld delSld modSld sldOrd modMainMaster">
      <pc:chgData name="Michaela Buchníčková" userId="beb1be80f67ddfbc" providerId="LiveId" clId="{1510F251-7D34-4AFA-B6B4-5E6D25C19A4B}" dt="2023-09-14T06:26:24.545" v="5364"/>
      <pc:docMkLst>
        <pc:docMk/>
      </pc:docMkLst>
      <pc:sldChg chg="modSp mod setBg">
        <pc:chgData name="Michaela Buchníčková" userId="beb1be80f67ddfbc" providerId="LiveId" clId="{1510F251-7D34-4AFA-B6B4-5E6D25C19A4B}" dt="2023-09-01T05:45:42.568" v="4817" actId="403"/>
        <pc:sldMkLst>
          <pc:docMk/>
          <pc:sldMk cId="2586058810" sldId="256"/>
        </pc:sldMkLst>
        <pc:spChg chg="mod">
          <ac:chgData name="Michaela Buchníčková" userId="beb1be80f67ddfbc" providerId="LiveId" clId="{1510F251-7D34-4AFA-B6B4-5E6D25C19A4B}" dt="2023-09-01T05:45:21.716" v="4813" actId="1076"/>
          <ac:spMkLst>
            <pc:docMk/>
            <pc:sldMk cId="2586058810" sldId="256"/>
            <ac:spMk id="2" creationId="{CFE75451-6A4B-484B-9ED1-353CCE25B0F4}"/>
          </ac:spMkLst>
        </pc:spChg>
        <pc:spChg chg="mod">
          <ac:chgData name="Michaela Buchníčková" userId="beb1be80f67ddfbc" providerId="LiveId" clId="{1510F251-7D34-4AFA-B6B4-5E6D25C19A4B}" dt="2023-09-01T05:45:42.568" v="4817" actId="403"/>
          <ac:spMkLst>
            <pc:docMk/>
            <pc:sldMk cId="2586058810" sldId="256"/>
            <ac:spMk id="3" creationId="{0236A1B4-B8D1-4A72-8E20-0703F54BF1FE}"/>
          </ac:spMkLst>
        </pc:spChg>
      </pc:sldChg>
      <pc:sldChg chg="modSp del mod">
        <pc:chgData name="Michaela Buchníčková" userId="beb1be80f67ddfbc" providerId="LiveId" clId="{1510F251-7D34-4AFA-B6B4-5E6D25C19A4B}" dt="2023-08-23T13:52:56.975" v="607" actId="2696"/>
        <pc:sldMkLst>
          <pc:docMk/>
          <pc:sldMk cId="1713219598" sldId="257"/>
        </pc:sldMkLst>
        <pc:spChg chg="mod">
          <ac:chgData name="Michaela Buchníčková" userId="beb1be80f67ddfbc" providerId="LiveId" clId="{1510F251-7D34-4AFA-B6B4-5E6D25C19A4B}" dt="2023-08-23T13:50:36.697" v="442" actId="2711"/>
          <ac:spMkLst>
            <pc:docMk/>
            <pc:sldMk cId="1713219598" sldId="257"/>
            <ac:spMk id="2" creationId="{1BEF5859-10C9-4588-9727-B9362E26C29D}"/>
          </ac:spMkLst>
        </pc:spChg>
        <pc:spChg chg="mod">
          <ac:chgData name="Michaela Buchníčková" userId="beb1be80f67ddfbc" providerId="LiveId" clId="{1510F251-7D34-4AFA-B6B4-5E6D25C19A4B}" dt="2023-08-23T13:50:36.697" v="442" actId="2711"/>
          <ac:spMkLst>
            <pc:docMk/>
            <pc:sldMk cId="1713219598" sldId="257"/>
            <ac:spMk id="3" creationId="{5671D7E5-EF66-4BCD-8DAA-E9061157F0BE}"/>
          </ac:spMkLst>
        </pc:spChg>
        <pc:spChg chg="mod">
          <ac:chgData name="Michaela Buchníčková" userId="beb1be80f67ddfbc" providerId="LiveId" clId="{1510F251-7D34-4AFA-B6B4-5E6D25C19A4B}" dt="2023-08-23T13:50:36.697" v="442" actId="2711"/>
          <ac:spMkLst>
            <pc:docMk/>
            <pc:sldMk cId="1713219598" sldId="257"/>
            <ac:spMk id="4" creationId="{36C19884-873C-4D13-BE6D-318CF07B0D12}"/>
          </ac:spMkLst>
        </pc:spChg>
        <pc:spChg chg="mod">
          <ac:chgData name="Michaela Buchníčková" userId="beb1be80f67ddfbc" providerId="LiveId" clId="{1510F251-7D34-4AFA-B6B4-5E6D25C19A4B}" dt="2023-08-23T13:50:36.697" v="442" actId="2711"/>
          <ac:spMkLst>
            <pc:docMk/>
            <pc:sldMk cId="1713219598" sldId="257"/>
            <ac:spMk id="5" creationId="{9AB5BAF8-EA80-4AD4-8D83-5960C299573A}"/>
          </ac:spMkLst>
        </pc:spChg>
        <pc:spChg chg="mod">
          <ac:chgData name="Michaela Buchníčková" userId="beb1be80f67ddfbc" providerId="LiveId" clId="{1510F251-7D34-4AFA-B6B4-5E6D25C19A4B}" dt="2023-08-23T13:50:36.697" v="442" actId="2711"/>
          <ac:spMkLst>
            <pc:docMk/>
            <pc:sldMk cId="1713219598" sldId="257"/>
            <ac:spMk id="6" creationId="{7C991F00-87A7-45A6-8029-B097FA72498D}"/>
          </ac:spMkLst>
        </pc:spChg>
      </pc:sldChg>
      <pc:sldChg chg="addSp delSp modSp mod ord modNotesTx">
        <pc:chgData name="Michaela Buchníčková" userId="beb1be80f67ddfbc" providerId="LiveId" clId="{1510F251-7D34-4AFA-B6B4-5E6D25C19A4B}" dt="2023-09-13T21:15:45.860" v="5362" actId="20577"/>
        <pc:sldMkLst>
          <pc:docMk/>
          <pc:sldMk cId="1429429409" sldId="261"/>
        </pc:sldMkLst>
        <pc:spChg chg="mod">
          <ac:chgData name="Michaela Buchníčková" userId="beb1be80f67ddfbc" providerId="LiveId" clId="{1510F251-7D34-4AFA-B6B4-5E6D25C19A4B}" dt="2023-08-30T21:30:25.048" v="4247" actId="20577"/>
          <ac:spMkLst>
            <pc:docMk/>
            <pc:sldMk cId="1429429409" sldId="261"/>
            <ac:spMk id="2" creationId="{C4CA0637-CCAA-425E-A57A-6205AFDC8B8C}"/>
          </ac:spMkLst>
        </pc:spChg>
        <pc:spChg chg="add del mod">
          <ac:chgData name="Michaela Buchníčková" userId="beb1be80f67ddfbc" providerId="LiveId" clId="{1510F251-7D34-4AFA-B6B4-5E6D25C19A4B}" dt="2023-08-30T21:37:03.391" v="4361" actId="478"/>
          <ac:spMkLst>
            <pc:docMk/>
            <pc:sldMk cId="1429429409" sldId="261"/>
            <ac:spMk id="3" creationId="{D851C395-6BC4-4F00-B40B-069DBBB7C08B}"/>
          </ac:spMkLst>
        </pc:spChg>
        <pc:spChg chg="mod">
          <ac:chgData name="Michaela Buchníčková" userId="beb1be80f67ddfbc" providerId="LiveId" clId="{1510F251-7D34-4AFA-B6B4-5E6D25C19A4B}" dt="2023-08-30T21:47:31.867" v="4576" actId="20577"/>
          <ac:spMkLst>
            <pc:docMk/>
            <pc:sldMk cId="1429429409" sldId="261"/>
            <ac:spMk id="4" creationId="{A1D16151-9486-4A03-AE3A-F1CC562E0564}"/>
          </ac:spMkLst>
        </pc:spChg>
        <pc:spChg chg="add del mod">
          <ac:chgData name="Michaela Buchníčková" userId="beb1be80f67ddfbc" providerId="LiveId" clId="{1510F251-7D34-4AFA-B6B4-5E6D25C19A4B}" dt="2023-08-30T21:37:17.997" v="4364" actId="478"/>
          <ac:spMkLst>
            <pc:docMk/>
            <pc:sldMk cId="1429429409" sldId="261"/>
            <ac:spMk id="5" creationId="{DDE59236-37DD-4582-A2A0-3F9A13A3B55D}"/>
          </ac:spMkLst>
        </pc:spChg>
        <pc:spChg chg="del mod">
          <ac:chgData name="Michaela Buchníčková" userId="beb1be80f67ddfbc" providerId="LiveId" clId="{1510F251-7D34-4AFA-B6B4-5E6D25C19A4B}" dt="2023-08-30T21:45:51.470" v="4553" actId="478"/>
          <ac:spMkLst>
            <pc:docMk/>
            <pc:sldMk cId="1429429409" sldId="261"/>
            <ac:spMk id="6" creationId="{DE1CCF0F-F0BB-42D7-B3C2-C29336739F32}"/>
          </ac:spMkLst>
        </pc:spChg>
        <pc:spChg chg="add del mod">
          <ac:chgData name="Michaela Buchníčková" userId="beb1be80f67ddfbc" providerId="LiveId" clId="{1510F251-7D34-4AFA-B6B4-5E6D25C19A4B}" dt="2023-08-30T21:30:32.978" v="4248" actId="478"/>
          <ac:spMkLst>
            <pc:docMk/>
            <pc:sldMk cId="1429429409" sldId="261"/>
            <ac:spMk id="7" creationId="{F3CF6EF0-6898-D687-A895-FD4E59DD69A8}"/>
          </ac:spMkLst>
        </pc:spChg>
        <pc:spChg chg="add mod">
          <ac:chgData name="Michaela Buchníčková" userId="beb1be80f67ddfbc" providerId="LiveId" clId="{1510F251-7D34-4AFA-B6B4-5E6D25C19A4B}" dt="2023-08-30T20:35:14.770" v="3715" actId="1038"/>
          <ac:spMkLst>
            <pc:docMk/>
            <pc:sldMk cId="1429429409" sldId="261"/>
            <ac:spMk id="8" creationId="{9E461777-2220-E84C-53B1-1D7655A5C6DC}"/>
          </ac:spMkLst>
        </pc:spChg>
        <pc:spChg chg="del mod">
          <ac:chgData name="Michaela Buchníčková" userId="beb1be80f67ddfbc" providerId="LiveId" clId="{1510F251-7D34-4AFA-B6B4-5E6D25C19A4B}" dt="2023-08-23T13:53:06.788" v="608" actId="478"/>
          <ac:spMkLst>
            <pc:docMk/>
            <pc:sldMk cId="1429429409" sldId="261"/>
            <ac:spMk id="9" creationId="{B86AD343-7149-4E7C-BD28-3080F25980CF}"/>
          </ac:spMkLst>
        </pc:spChg>
        <pc:spChg chg="del mod">
          <ac:chgData name="Michaela Buchníčková" userId="beb1be80f67ddfbc" providerId="LiveId" clId="{1510F251-7D34-4AFA-B6B4-5E6D25C19A4B}" dt="2023-08-23T13:53:14.121" v="611" actId="478"/>
          <ac:spMkLst>
            <pc:docMk/>
            <pc:sldMk cId="1429429409" sldId="261"/>
            <ac:spMk id="10" creationId="{A865CC01-A53B-495A-820C-BEC2680EDC42}"/>
          </ac:spMkLst>
        </pc:spChg>
        <pc:spChg chg="mod">
          <ac:chgData name="Michaela Buchníčková" userId="beb1be80f67ddfbc" providerId="LiveId" clId="{1510F251-7D34-4AFA-B6B4-5E6D25C19A4B}" dt="2023-08-30T20:51:02.038" v="3915"/>
          <ac:spMkLst>
            <pc:docMk/>
            <pc:sldMk cId="1429429409" sldId="261"/>
            <ac:spMk id="11" creationId="{7AE81C1E-A7C3-40CD-9C11-0C03A2221292}"/>
          </ac:spMkLst>
        </pc:spChg>
        <pc:spChg chg="add del mod">
          <ac:chgData name="Michaela Buchníčková" userId="beb1be80f67ddfbc" providerId="LiveId" clId="{1510F251-7D34-4AFA-B6B4-5E6D25C19A4B}" dt="2023-08-30T21:37:00.439" v="4359" actId="478"/>
          <ac:spMkLst>
            <pc:docMk/>
            <pc:sldMk cId="1429429409" sldId="261"/>
            <ac:spMk id="12" creationId="{CCA5166F-2ED7-129F-8058-4FD624540A6C}"/>
          </ac:spMkLst>
        </pc:spChg>
        <pc:spChg chg="add del mod">
          <ac:chgData name="Michaela Buchníčková" userId="beb1be80f67ddfbc" providerId="LiveId" clId="{1510F251-7D34-4AFA-B6B4-5E6D25C19A4B}" dt="2023-08-30T21:36:59.373" v="4357" actId="478"/>
          <ac:spMkLst>
            <pc:docMk/>
            <pc:sldMk cId="1429429409" sldId="261"/>
            <ac:spMk id="14" creationId="{FC5FFEF1-DA97-3E6B-973B-19C723081AC2}"/>
          </ac:spMkLst>
        </pc:spChg>
        <pc:spChg chg="add del mod">
          <ac:chgData name="Michaela Buchníčková" userId="beb1be80f67ddfbc" providerId="LiveId" clId="{1510F251-7D34-4AFA-B6B4-5E6D25C19A4B}" dt="2023-08-30T21:37:14.197" v="4363" actId="478"/>
          <ac:spMkLst>
            <pc:docMk/>
            <pc:sldMk cId="1429429409" sldId="261"/>
            <ac:spMk id="16" creationId="{AE46F339-3487-4F81-BCBA-77E5FC3D5A3B}"/>
          </ac:spMkLst>
        </pc:spChg>
        <pc:spChg chg="add del mod">
          <ac:chgData name="Michaela Buchníčková" userId="beb1be80f67ddfbc" providerId="LiveId" clId="{1510F251-7D34-4AFA-B6B4-5E6D25C19A4B}" dt="2023-08-30T21:37:23.020" v="4365" actId="478"/>
          <ac:spMkLst>
            <pc:docMk/>
            <pc:sldMk cId="1429429409" sldId="261"/>
            <ac:spMk id="18" creationId="{9E690B94-C928-BC52-CB33-30F8C0F7211D}"/>
          </ac:spMkLst>
        </pc:spChg>
        <pc:spChg chg="add del mod">
          <ac:chgData name="Michaela Buchníčková" userId="beb1be80f67ddfbc" providerId="LiveId" clId="{1510F251-7D34-4AFA-B6B4-5E6D25C19A4B}" dt="2023-08-30T21:37:59.479" v="4368"/>
          <ac:spMkLst>
            <pc:docMk/>
            <pc:sldMk cId="1429429409" sldId="261"/>
            <ac:spMk id="20" creationId="{7F4E8E6A-FD44-3CF1-EC18-FA91E3C84702}"/>
          </ac:spMkLst>
        </pc:spChg>
        <pc:spChg chg="add del mod">
          <ac:chgData name="Michaela Buchníčková" userId="beb1be80f67ddfbc" providerId="LiveId" clId="{1510F251-7D34-4AFA-B6B4-5E6D25C19A4B}" dt="2023-08-30T21:46:00.421" v="4556" actId="478"/>
          <ac:spMkLst>
            <pc:docMk/>
            <pc:sldMk cId="1429429409" sldId="261"/>
            <ac:spMk id="25" creationId="{4EEE326F-6D64-B685-06A0-E9395B386854}"/>
          </ac:spMkLst>
        </pc:spChg>
        <pc:spChg chg="add del mod">
          <ac:chgData name="Michaela Buchníčková" userId="beb1be80f67ddfbc" providerId="LiveId" clId="{1510F251-7D34-4AFA-B6B4-5E6D25C19A4B}" dt="2023-08-30T21:46:03.177" v="4557" actId="478"/>
          <ac:spMkLst>
            <pc:docMk/>
            <pc:sldMk cId="1429429409" sldId="261"/>
            <ac:spMk id="27" creationId="{58D44A27-0EB9-5354-EE7F-0D2FFA9D742B}"/>
          </ac:spMkLst>
        </pc:spChg>
        <pc:spChg chg="add mod">
          <ac:chgData name="Michaela Buchníčková" userId="beb1be80f67ddfbc" providerId="LiveId" clId="{1510F251-7D34-4AFA-B6B4-5E6D25C19A4B}" dt="2023-08-30T21:48:01.784" v="4586" actId="20577"/>
          <ac:spMkLst>
            <pc:docMk/>
            <pc:sldMk cId="1429429409" sldId="261"/>
            <ac:spMk id="28" creationId="{FC10A627-6636-DE0E-39AD-170FC0553112}"/>
          </ac:spMkLst>
        </pc:spChg>
        <pc:graphicFrameChg chg="add mod modGraphic">
          <ac:chgData name="Michaela Buchníčková" userId="beb1be80f67ddfbc" providerId="LiveId" clId="{1510F251-7D34-4AFA-B6B4-5E6D25C19A4B}" dt="2023-09-13T21:15:45.860" v="5362" actId="20577"/>
          <ac:graphicFrameMkLst>
            <pc:docMk/>
            <pc:sldMk cId="1429429409" sldId="261"/>
            <ac:graphicFrameMk id="9" creationId="{9C497665-91F7-416A-AB51-11A2C045B9B3}"/>
          </ac:graphicFrameMkLst>
        </pc:graphicFrameChg>
        <pc:graphicFrameChg chg="add del mod">
          <ac:chgData name="Michaela Buchníčková" userId="beb1be80f67ddfbc" providerId="LiveId" clId="{1510F251-7D34-4AFA-B6B4-5E6D25C19A4B}" dt="2023-08-30T21:37:59.479" v="4368"/>
          <ac:graphicFrameMkLst>
            <pc:docMk/>
            <pc:sldMk cId="1429429409" sldId="261"/>
            <ac:graphicFrameMk id="19" creationId="{C6329F3C-2C10-462C-93E1-624FDE4F3E6B}"/>
          </ac:graphicFrameMkLst>
        </pc:graphicFrameChg>
        <pc:graphicFrameChg chg="add del mod">
          <ac:chgData name="Michaela Buchníčková" userId="beb1be80f67ddfbc" providerId="LiveId" clId="{1510F251-7D34-4AFA-B6B4-5E6D25C19A4B}" dt="2023-08-30T21:38:38.458" v="4373"/>
          <ac:graphicFrameMkLst>
            <pc:docMk/>
            <pc:sldMk cId="1429429409" sldId="261"/>
            <ac:graphicFrameMk id="21" creationId="{35E06FFA-06E6-19A8-2BA2-C16E5AB9462C}"/>
          </ac:graphicFrameMkLst>
        </pc:graphicFrameChg>
        <pc:graphicFrameChg chg="add del mod">
          <ac:chgData name="Michaela Buchníčková" userId="beb1be80f67ddfbc" providerId="LiveId" clId="{1510F251-7D34-4AFA-B6B4-5E6D25C19A4B}" dt="2023-08-30T21:40:01.182" v="4411"/>
          <ac:graphicFrameMkLst>
            <pc:docMk/>
            <pc:sldMk cId="1429429409" sldId="261"/>
            <ac:graphicFrameMk id="22" creationId="{ADB3394B-ED32-443C-CC4D-740FFF0CCD75}"/>
          </ac:graphicFrameMkLst>
        </pc:graphicFrameChg>
        <pc:graphicFrameChg chg="add del mod">
          <ac:chgData name="Michaela Buchníčková" userId="beb1be80f67ddfbc" providerId="LiveId" clId="{1510F251-7D34-4AFA-B6B4-5E6D25C19A4B}" dt="2023-08-30T21:42:30.220" v="4478"/>
          <ac:graphicFrameMkLst>
            <pc:docMk/>
            <pc:sldMk cId="1429429409" sldId="261"/>
            <ac:graphicFrameMk id="23" creationId="{54705A2E-F818-5696-ED41-4C6174131880}"/>
          </ac:graphicFrameMkLst>
        </pc:graphicFrameChg>
      </pc:sldChg>
      <pc:sldChg chg="addSp delSp modSp del mod modClrScheme chgLayout">
        <pc:chgData name="Michaela Buchníčková" userId="beb1be80f67ddfbc" providerId="LiveId" clId="{1510F251-7D34-4AFA-B6B4-5E6D25C19A4B}" dt="2023-08-29T13:02:31.167" v="3424" actId="2696"/>
        <pc:sldMkLst>
          <pc:docMk/>
          <pc:sldMk cId="1969787568" sldId="271"/>
        </pc:sldMkLst>
        <pc:spChg chg="del mod">
          <ac:chgData name="Michaela Buchníčková" userId="beb1be80f67ddfbc" providerId="LiveId" clId="{1510F251-7D34-4AFA-B6B4-5E6D25C19A4B}" dt="2023-08-24T12:51:15.152" v="2482" actId="478"/>
          <ac:spMkLst>
            <pc:docMk/>
            <pc:sldMk cId="1969787568" sldId="271"/>
            <ac:spMk id="2" creationId="{8BDF1EDE-5423-435C-B149-87AB1BC22B83}"/>
          </ac:spMkLst>
        </pc:spChg>
        <pc:spChg chg="del mod">
          <ac:chgData name="Michaela Buchníčková" userId="beb1be80f67ddfbc" providerId="LiveId" clId="{1510F251-7D34-4AFA-B6B4-5E6D25C19A4B}" dt="2023-08-23T15:02:01.366" v="1364" actId="478"/>
          <ac:spMkLst>
            <pc:docMk/>
            <pc:sldMk cId="1969787568" sldId="271"/>
            <ac:spMk id="3" creationId="{AF64C29E-DF30-4DC6-AB95-2016F9A703B6}"/>
          </ac:spMkLst>
        </pc:spChg>
        <pc:spChg chg="del mod">
          <ac:chgData name="Michaela Buchníčková" userId="beb1be80f67ddfbc" providerId="LiveId" clId="{1510F251-7D34-4AFA-B6B4-5E6D25C19A4B}" dt="2023-08-23T13:53:34.815" v="616" actId="478"/>
          <ac:spMkLst>
            <pc:docMk/>
            <pc:sldMk cId="1969787568" sldId="271"/>
            <ac:spMk id="4" creationId="{A47C7382-18E7-4821-8C61-461D6BBE08FC}"/>
          </ac:spMkLst>
        </pc:spChg>
        <pc:spChg chg="del">
          <ac:chgData name="Michaela Buchníčková" userId="beb1be80f67ddfbc" providerId="LiveId" clId="{1510F251-7D34-4AFA-B6B4-5E6D25C19A4B}" dt="2023-08-23T13:53:39.293" v="617" actId="478"/>
          <ac:spMkLst>
            <pc:docMk/>
            <pc:sldMk cId="1969787568" sldId="271"/>
            <ac:spMk id="5" creationId="{3990FA1B-5022-47AB-A0AE-8F5C5797997C}"/>
          </ac:spMkLst>
        </pc:spChg>
        <pc:spChg chg="mod modVis">
          <ac:chgData name="Michaela Buchníčková" userId="beb1be80f67ddfbc" providerId="LiveId" clId="{1510F251-7D34-4AFA-B6B4-5E6D25C19A4B}" dt="2023-08-29T09:39:46.423" v="3340" actId="26606"/>
          <ac:spMkLst>
            <pc:docMk/>
            <pc:sldMk cId="1969787568" sldId="271"/>
            <ac:spMk id="6" creationId="{4C127D99-645F-4FCF-9573-FDFE2A344FA9}"/>
          </ac:spMkLst>
        </pc:spChg>
        <pc:spChg chg="add del mod">
          <ac:chgData name="Michaela Buchníčková" userId="beb1be80f67ddfbc" providerId="LiveId" clId="{1510F251-7D34-4AFA-B6B4-5E6D25C19A4B}" dt="2023-08-23T15:02:03.393" v="1365" actId="478"/>
          <ac:spMkLst>
            <pc:docMk/>
            <pc:sldMk cId="1969787568" sldId="271"/>
            <ac:spMk id="8" creationId="{02B6046F-814F-16C5-87F5-BD87182B08AC}"/>
          </ac:spMkLst>
        </pc:spChg>
        <pc:spChg chg="add del mod">
          <ac:chgData name="Michaela Buchníčková" userId="beb1be80f67ddfbc" providerId="LiveId" clId="{1510F251-7D34-4AFA-B6B4-5E6D25C19A4B}" dt="2023-08-24T12:51:19.621" v="2483" actId="478"/>
          <ac:spMkLst>
            <pc:docMk/>
            <pc:sldMk cId="1969787568" sldId="271"/>
            <ac:spMk id="10" creationId="{176F9C49-CC38-6CBB-2521-469C7F415A6A}"/>
          </ac:spMkLst>
        </pc:spChg>
        <pc:spChg chg="add mod">
          <ac:chgData name="Michaela Buchníčková" userId="beb1be80f67ddfbc" providerId="LiveId" clId="{1510F251-7D34-4AFA-B6B4-5E6D25C19A4B}" dt="2023-08-29T13:00:59.746" v="3420" actId="20577"/>
          <ac:spMkLst>
            <pc:docMk/>
            <pc:sldMk cId="1969787568" sldId="271"/>
            <ac:spMk id="11" creationId="{6CDB5857-201B-30F2-DC0B-607CEF994C99}"/>
          </ac:spMkLst>
        </pc:spChg>
        <pc:spChg chg="add del mod">
          <ac:chgData name="Michaela Buchníčková" userId="beb1be80f67ddfbc" providerId="LiveId" clId="{1510F251-7D34-4AFA-B6B4-5E6D25C19A4B}" dt="2023-08-29T13:00:27.582" v="3371" actId="478"/>
          <ac:spMkLst>
            <pc:docMk/>
            <pc:sldMk cId="1969787568" sldId="271"/>
            <ac:spMk id="13" creationId="{B0446E32-4201-5F5D-E46E-159F7831CCD8}"/>
          </ac:spMkLst>
        </pc:spChg>
      </pc:sldChg>
      <pc:sldChg chg="addSp delSp modSp mod ord setBg modNotesTx">
        <pc:chgData name="Michaela Buchníčková" userId="beb1be80f67ddfbc" providerId="LiveId" clId="{1510F251-7D34-4AFA-B6B4-5E6D25C19A4B}" dt="2023-09-13T20:35:06.808" v="5346" actId="6549"/>
        <pc:sldMkLst>
          <pc:docMk/>
          <pc:sldMk cId="3650029153" sldId="272"/>
        </pc:sldMkLst>
        <pc:spChg chg="add mod">
          <ac:chgData name="Michaela Buchníčková" userId="beb1be80f67ddfbc" providerId="LiveId" clId="{1510F251-7D34-4AFA-B6B4-5E6D25C19A4B}" dt="2023-09-01T05:48:14.959" v="4850" actId="6549"/>
          <ac:spMkLst>
            <pc:docMk/>
            <pc:sldMk cId="3650029153" sldId="272"/>
            <ac:spMk id="2" creationId="{FE577B08-16FC-6AAD-9967-778EC5BE14E3}"/>
          </ac:spMkLst>
        </pc:spChg>
        <pc:spChg chg="add mod">
          <ac:chgData name="Michaela Buchníčková" userId="beb1be80f67ddfbc" providerId="LiveId" clId="{1510F251-7D34-4AFA-B6B4-5E6D25C19A4B}" dt="2023-08-30T20:34:25.640" v="3706" actId="1035"/>
          <ac:spMkLst>
            <pc:docMk/>
            <pc:sldMk cId="3650029153" sldId="272"/>
            <ac:spMk id="3" creationId="{127BB5A3-A473-E652-B914-43B63769634D}"/>
          </ac:spMkLst>
        </pc:spChg>
        <pc:spChg chg="del">
          <ac:chgData name="Michaela Buchníčková" userId="beb1be80f67ddfbc" providerId="LiveId" clId="{1510F251-7D34-4AFA-B6B4-5E6D25C19A4B}" dt="2023-08-23T13:53:27.589" v="614" actId="478"/>
          <ac:spMkLst>
            <pc:docMk/>
            <pc:sldMk cId="3650029153" sldId="272"/>
            <ac:spMk id="7" creationId="{C50E6092-584C-AF17-F36B-D9CF051DF711}"/>
          </ac:spMkLst>
        </pc:spChg>
        <pc:spChg chg="del mod">
          <ac:chgData name="Michaela Buchníčková" userId="beb1be80f67ddfbc" providerId="LiveId" clId="{1510F251-7D34-4AFA-B6B4-5E6D25C19A4B}" dt="2023-08-23T13:53:20.320" v="613" actId="478"/>
          <ac:spMkLst>
            <pc:docMk/>
            <pc:sldMk cId="3650029153" sldId="272"/>
            <ac:spMk id="8" creationId="{F8AFA807-E2A1-B49C-20C7-F36CD50EF9AF}"/>
          </ac:spMkLst>
        </pc:spChg>
        <pc:spChg chg="mod">
          <ac:chgData name="Michaela Buchníčková" userId="beb1be80f67ddfbc" providerId="LiveId" clId="{1510F251-7D34-4AFA-B6B4-5E6D25C19A4B}" dt="2023-08-30T20:51:02.038" v="3915"/>
          <ac:spMkLst>
            <pc:docMk/>
            <pc:sldMk cId="3650029153" sldId="272"/>
            <ac:spMk id="9" creationId="{4741F79A-46EA-68C9-7625-A048A9AD2687}"/>
          </ac:spMkLst>
        </pc:spChg>
        <pc:spChg chg="mod">
          <ac:chgData name="Michaela Buchníčková" userId="beb1be80f67ddfbc" providerId="LiveId" clId="{1510F251-7D34-4AFA-B6B4-5E6D25C19A4B}" dt="2023-08-30T21:26:36.396" v="4202" actId="20577"/>
          <ac:spMkLst>
            <pc:docMk/>
            <pc:sldMk cId="3650029153" sldId="272"/>
            <ac:spMk id="10" creationId="{48B4FA42-886A-BCD8-CB0C-A07B3F3705FF}"/>
          </ac:spMkLst>
        </pc:spChg>
        <pc:graphicFrameChg chg="add del mod">
          <ac:chgData name="Michaela Buchníčková" userId="beb1be80f67ddfbc" providerId="LiveId" clId="{1510F251-7D34-4AFA-B6B4-5E6D25C19A4B}" dt="2023-08-30T21:25:26.884" v="4189"/>
          <ac:graphicFrameMkLst>
            <pc:docMk/>
            <pc:sldMk cId="3650029153" sldId="272"/>
            <ac:graphicFrameMk id="4" creationId="{1F35FAF9-061C-05C5-BB70-F89B1035D7B1}"/>
          </ac:graphicFrameMkLst>
        </pc:graphicFrameChg>
        <pc:graphicFrameChg chg="add del mod">
          <ac:chgData name="Michaela Buchníčková" userId="beb1be80f67ddfbc" providerId="LiveId" clId="{1510F251-7D34-4AFA-B6B4-5E6D25C19A4B}" dt="2023-08-30T21:25:40.931" v="4191"/>
          <ac:graphicFrameMkLst>
            <pc:docMk/>
            <pc:sldMk cId="3650029153" sldId="272"/>
            <ac:graphicFrameMk id="5" creationId="{FB08AF0C-7300-1F68-2665-8BF760040AC2}"/>
          </ac:graphicFrameMkLst>
        </pc:graphicFrameChg>
        <pc:graphicFrameChg chg="mod modGraphic">
          <ac:chgData name="Michaela Buchníčková" userId="beb1be80f67ddfbc" providerId="LiveId" clId="{1510F251-7D34-4AFA-B6B4-5E6D25C19A4B}" dt="2023-08-30T21:51:04.422" v="4604" actId="20577"/>
          <ac:graphicFrameMkLst>
            <pc:docMk/>
            <pc:sldMk cId="3650029153" sldId="272"/>
            <ac:graphicFrameMk id="12" creationId="{A2B21C66-A6AB-08A9-E5E8-C8B6020EBC1E}"/>
          </ac:graphicFrameMkLst>
        </pc:graphicFrameChg>
      </pc:sldChg>
      <pc:sldChg chg="addSp delSp modSp add del mod setBg modNotesTx">
        <pc:chgData name="Michaela Buchníčková" userId="beb1be80f67ddfbc" providerId="LiveId" clId="{1510F251-7D34-4AFA-B6B4-5E6D25C19A4B}" dt="2023-08-30T21:49:35.680" v="4596" actId="2696"/>
        <pc:sldMkLst>
          <pc:docMk/>
          <pc:sldMk cId="1324259161" sldId="273"/>
        </pc:sldMkLst>
        <pc:spChg chg="add mod">
          <ac:chgData name="Michaela Buchníčková" userId="beb1be80f67ddfbc" providerId="LiveId" clId="{1510F251-7D34-4AFA-B6B4-5E6D25C19A4B}" dt="2023-08-30T20:34:42.588" v="3709"/>
          <ac:spMkLst>
            <pc:docMk/>
            <pc:sldMk cId="1324259161" sldId="273"/>
            <ac:spMk id="2" creationId="{FCB4854D-1021-B03C-B0E3-B9708B9453F2}"/>
          </ac:spMkLst>
        </pc:spChg>
        <pc:spChg chg="add del mod">
          <ac:chgData name="Michaela Buchníčková" userId="beb1be80f67ddfbc" providerId="LiveId" clId="{1510F251-7D34-4AFA-B6B4-5E6D25C19A4B}" dt="2023-08-30T21:28:05.619" v="4208" actId="478"/>
          <ac:spMkLst>
            <pc:docMk/>
            <pc:sldMk cId="1324259161" sldId="273"/>
            <ac:spMk id="4" creationId="{7B6CECA5-2671-241C-B740-F0F55FEB28A1}"/>
          </ac:spMkLst>
        </pc:spChg>
        <pc:spChg chg="mod">
          <ac:chgData name="Michaela Buchníčková" userId="beb1be80f67ddfbc" providerId="LiveId" clId="{1510F251-7D34-4AFA-B6B4-5E6D25C19A4B}" dt="2023-08-30T20:51:02.038" v="3915"/>
          <ac:spMkLst>
            <pc:docMk/>
            <pc:sldMk cId="1324259161" sldId="273"/>
            <ac:spMk id="9" creationId="{4741F79A-46EA-68C9-7625-A048A9AD2687}"/>
          </ac:spMkLst>
        </pc:spChg>
        <pc:spChg chg="mod">
          <ac:chgData name="Michaela Buchníčková" userId="beb1be80f67ddfbc" providerId="LiveId" clId="{1510F251-7D34-4AFA-B6B4-5E6D25C19A4B}" dt="2023-08-30T21:29:23.186" v="4220"/>
          <ac:spMkLst>
            <pc:docMk/>
            <pc:sldMk cId="1324259161" sldId="273"/>
            <ac:spMk id="10" creationId="{48B4FA42-886A-BCD8-CB0C-A07B3F3705FF}"/>
          </ac:spMkLst>
        </pc:spChg>
        <pc:graphicFrameChg chg="add del mod modGraphic">
          <ac:chgData name="Michaela Buchníčková" userId="beb1be80f67ddfbc" providerId="LiveId" clId="{1510F251-7D34-4AFA-B6B4-5E6D25C19A4B}" dt="2023-08-30T21:31:36.524" v="4252"/>
          <ac:graphicFrameMkLst>
            <pc:docMk/>
            <pc:sldMk cId="1324259161" sldId="273"/>
            <ac:graphicFrameMk id="12" creationId="{A2B21C66-A6AB-08A9-E5E8-C8B6020EBC1E}"/>
          </ac:graphicFrameMkLst>
        </pc:graphicFrameChg>
      </pc:sldChg>
      <pc:sldChg chg="addSp delSp modSp add mod ord modNotesTx">
        <pc:chgData name="Michaela Buchníčková" userId="beb1be80f67ddfbc" providerId="LiveId" clId="{1510F251-7D34-4AFA-B6B4-5E6D25C19A4B}" dt="2023-09-01T06:14:14.750" v="5328" actId="114"/>
        <pc:sldMkLst>
          <pc:docMk/>
          <pc:sldMk cId="3048367559" sldId="274"/>
        </pc:sldMkLst>
        <pc:spChg chg="mod">
          <ac:chgData name="Michaela Buchníčková" userId="beb1be80f67ddfbc" providerId="LiveId" clId="{1510F251-7D34-4AFA-B6B4-5E6D25C19A4B}" dt="2023-09-01T05:49:14.702" v="4918" actId="1035"/>
          <ac:spMkLst>
            <pc:docMk/>
            <pc:sldMk cId="3048367559" sldId="274"/>
            <ac:spMk id="2" creationId="{C4CA0637-CCAA-425E-A57A-6205AFDC8B8C}"/>
          </ac:spMkLst>
        </pc:spChg>
        <pc:spChg chg="del mod">
          <ac:chgData name="Michaela Buchníčková" userId="beb1be80f67ddfbc" providerId="LiveId" clId="{1510F251-7D34-4AFA-B6B4-5E6D25C19A4B}" dt="2023-08-23T15:03:06.205" v="1373" actId="478"/>
          <ac:spMkLst>
            <pc:docMk/>
            <pc:sldMk cId="3048367559" sldId="274"/>
            <ac:spMk id="3" creationId="{D851C395-6BC4-4F00-B40B-069DBBB7C08B}"/>
          </ac:spMkLst>
        </pc:spChg>
        <pc:spChg chg="add del mod">
          <ac:chgData name="Michaela Buchníčková" userId="beb1be80f67ddfbc" providerId="LiveId" clId="{1510F251-7D34-4AFA-B6B4-5E6D25C19A4B}" dt="2023-08-30T20:35:35.706" v="3716" actId="478"/>
          <ac:spMkLst>
            <pc:docMk/>
            <pc:sldMk cId="3048367559" sldId="274"/>
            <ac:spMk id="3" creationId="{ED6479AF-5619-30F6-8ABE-54490CF1A305}"/>
          </ac:spMkLst>
        </pc:spChg>
        <pc:spChg chg="add mod">
          <ac:chgData name="Michaela Buchníčková" userId="beb1be80f67ddfbc" providerId="LiveId" clId="{1510F251-7D34-4AFA-B6B4-5E6D25C19A4B}" dt="2023-08-30T20:35:36.719" v="3717"/>
          <ac:spMkLst>
            <pc:docMk/>
            <pc:sldMk cId="3048367559" sldId="274"/>
            <ac:spMk id="4" creationId="{2EEE5733-3383-B5C8-8E72-C120BB647B21}"/>
          </ac:spMkLst>
        </pc:spChg>
        <pc:spChg chg="del mod">
          <ac:chgData name="Michaela Buchníčková" userId="beb1be80f67ddfbc" providerId="LiveId" clId="{1510F251-7D34-4AFA-B6B4-5E6D25C19A4B}" dt="2023-08-23T15:03:06.205" v="1373" actId="478"/>
          <ac:spMkLst>
            <pc:docMk/>
            <pc:sldMk cId="3048367559" sldId="274"/>
            <ac:spMk id="4" creationId="{A1D16151-9486-4A03-AE3A-F1CC562E0564}"/>
          </ac:spMkLst>
        </pc:spChg>
        <pc:spChg chg="add mod">
          <ac:chgData name="Michaela Buchníčková" userId="beb1be80f67ddfbc" providerId="LiveId" clId="{1510F251-7D34-4AFA-B6B4-5E6D25C19A4B}" dt="2023-09-01T06:14:14.750" v="5328" actId="114"/>
          <ac:spMkLst>
            <pc:docMk/>
            <pc:sldMk cId="3048367559" sldId="274"/>
            <ac:spMk id="5" creationId="{C20FF7B9-EF61-113F-56B2-3B526F996DA1}"/>
          </ac:spMkLst>
        </pc:spChg>
        <pc:spChg chg="del mod">
          <ac:chgData name="Michaela Buchníčková" userId="beb1be80f67ddfbc" providerId="LiveId" clId="{1510F251-7D34-4AFA-B6B4-5E6D25C19A4B}" dt="2023-08-23T15:03:06.205" v="1373" actId="478"/>
          <ac:spMkLst>
            <pc:docMk/>
            <pc:sldMk cId="3048367559" sldId="274"/>
            <ac:spMk id="5" creationId="{DDE59236-37DD-4582-A2A0-3F9A13A3B55D}"/>
          </ac:spMkLst>
        </pc:spChg>
        <pc:spChg chg="del mod">
          <ac:chgData name="Michaela Buchníčková" userId="beb1be80f67ddfbc" providerId="LiveId" clId="{1510F251-7D34-4AFA-B6B4-5E6D25C19A4B}" dt="2023-08-23T15:03:06.205" v="1373" actId="478"/>
          <ac:spMkLst>
            <pc:docMk/>
            <pc:sldMk cId="3048367559" sldId="274"/>
            <ac:spMk id="6" creationId="{DE1CCF0F-F0BB-42D7-B3C2-C29336739F32}"/>
          </ac:spMkLst>
        </pc:spChg>
        <pc:spChg chg="del mod">
          <ac:chgData name="Michaela Buchníčková" userId="beb1be80f67ddfbc" providerId="LiveId" clId="{1510F251-7D34-4AFA-B6B4-5E6D25C19A4B}" dt="2023-08-30T21:06:48.782" v="4016" actId="478"/>
          <ac:spMkLst>
            <pc:docMk/>
            <pc:sldMk cId="3048367559" sldId="274"/>
            <ac:spMk id="7" creationId="{F3CF6EF0-6898-D687-A895-FD4E59DD69A8}"/>
          </ac:spMkLst>
        </pc:spChg>
        <pc:spChg chg="add del mod">
          <ac:chgData name="Michaela Buchníčková" userId="beb1be80f67ddfbc" providerId="LiveId" clId="{1510F251-7D34-4AFA-B6B4-5E6D25C19A4B}" dt="2023-08-23T15:03:21.712" v="1378" actId="478"/>
          <ac:spMkLst>
            <pc:docMk/>
            <pc:sldMk cId="3048367559" sldId="274"/>
            <ac:spMk id="9" creationId="{EA68C9CE-C141-3514-3AD6-D6E8321CD8F7}"/>
          </ac:spMkLst>
        </pc:spChg>
        <pc:spChg chg="mod">
          <ac:chgData name="Michaela Buchníčková" userId="beb1be80f67ddfbc" providerId="LiveId" clId="{1510F251-7D34-4AFA-B6B4-5E6D25C19A4B}" dt="2023-08-30T20:51:02.038" v="3915"/>
          <ac:spMkLst>
            <pc:docMk/>
            <pc:sldMk cId="3048367559" sldId="274"/>
            <ac:spMk id="11" creationId="{7AE81C1E-A7C3-40CD-9C11-0C03A2221292}"/>
          </ac:spMkLst>
        </pc:spChg>
        <pc:spChg chg="add del mod">
          <ac:chgData name="Michaela Buchníčková" userId="beb1be80f67ddfbc" providerId="LiveId" clId="{1510F251-7D34-4AFA-B6B4-5E6D25C19A4B}" dt="2023-08-23T15:03:19.978" v="1377" actId="478"/>
          <ac:spMkLst>
            <pc:docMk/>
            <pc:sldMk cId="3048367559" sldId="274"/>
            <ac:spMk id="12" creationId="{DA6CA53A-879F-7714-9588-88F9E6125984}"/>
          </ac:spMkLst>
        </pc:spChg>
        <pc:spChg chg="add del mod">
          <ac:chgData name="Michaela Buchníčková" userId="beb1be80f67ddfbc" providerId="LiveId" clId="{1510F251-7D34-4AFA-B6B4-5E6D25C19A4B}" dt="2023-08-23T15:03:18.545" v="1376" actId="478"/>
          <ac:spMkLst>
            <pc:docMk/>
            <pc:sldMk cId="3048367559" sldId="274"/>
            <ac:spMk id="14" creationId="{7900D579-30CD-627E-FC2C-CE57B6F60DC9}"/>
          </ac:spMkLst>
        </pc:spChg>
        <pc:spChg chg="add del mod">
          <ac:chgData name="Michaela Buchníčková" userId="beb1be80f67ddfbc" providerId="LiveId" clId="{1510F251-7D34-4AFA-B6B4-5E6D25C19A4B}" dt="2023-08-23T15:03:11.079" v="1374" actId="478"/>
          <ac:spMkLst>
            <pc:docMk/>
            <pc:sldMk cId="3048367559" sldId="274"/>
            <ac:spMk id="16" creationId="{5DACAF01-235F-9EA5-FD20-7D4B5C3AF925}"/>
          </ac:spMkLst>
        </pc:spChg>
      </pc:sldChg>
      <pc:sldChg chg="addSp delSp modSp add mod ord">
        <pc:chgData name="Michaela Buchníčková" userId="beb1be80f67ddfbc" providerId="LiveId" clId="{1510F251-7D34-4AFA-B6B4-5E6D25C19A4B}" dt="2023-09-14T06:26:24.545" v="5364"/>
        <pc:sldMkLst>
          <pc:docMk/>
          <pc:sldMk cId="350762393" sldId="275"/>
        </pc:sldMkLst>
        <pc:spChg chg="mod">
          <ac:chgData name="Michaela Buchníčková" userId="beb1be80f67ddfbc" providerId="LiveId" clId="{1510F251-7D34-4AFA-B6B4-5E6D25C19A4B}" dt="2023-08-31T09:40:22.206" v="4755" actId="20577"/>
          <ac:spMkLst>
            <pc:docMk/>
            <pc:sldMk cId="350762393" sldId="275"/>
            <ac:spMk id="2" creationId="{C4CA0637-CCAA-425E-A57A-6205AFDC8B8C}"/>
          </ac:spMkLst>
        </pc:spChg>
        <pc:spChg chg="add mod">
          <ac:chgData name="Michaela Buchníčková" userId="beb1be80f67ddfbc" providerId="LiveId" clId="{1510F251-7D34-4AFA-B6B4-5E6D25C19A4B}" dt="2023-08-30T20:34:37.813" v="3708"/>
          <ac:spMkLst>
            <pc:docMk/>
            <pc:sldMk cId="350762393" sldId="275"/>
            <ac:spMk id="3" creationId="{A01B90AA-3D18-8B4D-72AA-BEDAF2045349}"/>
          </ac:spMkLst>
        </pc:spChg>
        <pc:spChg chg="add mod">
          <ac:chgData name="Michaela Buchníčková" userId="beb1be80f67ddfbc" providerId="LiveId" clId="{1510F251-7D34-4AFA-B6B4-5E6D25C19A4B}" dt="2023-09-01T06:15:27.072" v="5332" actId="20577"/>
          <ac:spMkLst>
            <pc:docMk/>
            <pc:sldMk cId="350762393" sldId="275"/>
            <ac:spMk id="4" creationId="{B1FA6AD6-79DD-D9B4-EE05-96CB7834B158}"/>
          </ac:spMkLst>
        </pc:spChg>
        <pc:spChg chg="del mod">
          <ac:chgData name="Michaela Buchníčková" userId="beb1be80f67ddfbc" providerId="LiveId" clId="{1510F251-7D34-4AFA-B6B4-5E6D25C19A4B}" dt="2023-08-30T20:40:26.917" v="3790" actId="478"/>
          <ac:spMkLst>
            <pc:docMk/>
            <pc:sldMk cId="350762393" sldId="275"/>
            <ac:spMk id="7" creationId="{F3CF6EF0-6898-D687-A895-FD4E59DD69A8}"/>
          </ac:spMkLst>
        </pc:spChg>
        <pc:spChg chg="mod">
          <ac:chgData name="Michaela Buchníčková" userId="beb1be80f67ddfbc" providerId="LiveId" clId="{1510F251-7D34-4AFA-B6B4-5E6D25C19A4B}" dt="2023-08-30T20:51:02.038" v="3915"/>
          <ac:spMkLst>
            <pc:docMk/>
            <pc:sldMk cId="350762393" sldId="275"/>
            <ac:spMk id="11" creationId="{7AE81C1E-A7C3-40CD-9C11-0C03A2221292}"/>
          </ac:spMkLst>
        </pc:spChg>
        <pc:inkChg chg="add del">
          <ac:chgData name="Michaela Buchníčková" userId="beb1be80f67ddfbc" providerId="LiveId" clId="{1510F251-7D34-4AFA-B6B4-5E6D25C19A4B}" dt="2023-09-13T13:41:04.452" v="5336"/>
          <ac:inkMkLst>
            <pc:docMk/>
            <pc:sldMk cId="350762393" sldId="275"/>
            <ac:inkMk id="5" creationId="{F6A188FB-8C4A-C90E-17B7-09921C35D748}"/>
          </ac:inkMkLst>
        </pc:inkChg>
      </pc:sldChg>
      <pc:sldChg chg="addSp delSp modSp add mod ord">
        <pc:chgData name="Michaela Buchníčková" userId="beb1be80f67ddfbc" providerId="LiveId" clId="{1510F251-7D34-4AFA-B6B4-5E6D25C19A4B}" dt="2023-08-30T20:51:02.038" v="3915"/>
        <pc:sldMkLst>
          <pc:docMk/>
          <pc:sldMk cId="3176250166" sldId="276"/>
        </pc:sldMkLst>
        <pc:spChg chg="mod">
          <ac:chgData name="Michaela Buchníčková" userId="beb1be80f67ddfbc" providerId="LiveId" clId="{1510F251-7D34-4AFA-B6B4-5E6D25C19A4B}" dt="2023-08-29T07:40:31.714" v="2872" actId="2711"/>
          <ac:spMkLst>
            <pc:docMk/>
            <pc:sldMk cId="3176250166" sldId="276"/>
            <ac:spMk id="2" creationId="{C4CA0637-CCAA-425E-A57A-6205AFDC8B8C}"/>
          </ac:spMkLst>
        </pc:spChg>
        <pc:spChg chg="add mod">
          <ac:chgData name="Michaela Buchníčková" userId="beb1be80f67ddfbc" providerId="LiveId" clId="{1510F251-7D34-4AFA-B6B4-5E6D25C19A4B}" dt="2023-08-29T07:45:19.932" v="2949" actId="20577"/>
          <ac:spMkLst>
            <pc:docMk/>
            <pc:sldMk cId="3176250166" sldId="276"/>
            <ac:spMk id="3" creationId="{8FA13A97-7F06-EB5D-6D7A-D409BBE4DFC4}"/>
          </ac:spMkLst>
        </pc:spChg>
        <pc:spChg chg="add del mod">
          <ac:chgData name="Michaela Buchníčková" userId="beb1be80f67ddfbc" providerId="LiveId" clId="{1510F251-7D34-4AFA-B6B4-5E6D25C19A4B}" dt="2023-08-30T20:41:23.030" v="3792" actId="1076"/>
          <ac:spMkLst>
            <pc:docMk/>
            <pc:sldMk cId="3176250166" sldId="276"/>
            <ac:spMk id="7" creationId="{F3CF6EF0-6898-D687-A895-FD4E59DD69A8}"/>
          </ac:spMkLst>
        </pc:spChg>
        <pc:spChg chg="mod">
          <ac:chgData name="Michaela Buchníčková" userId="beb1be80f67ddfbc" providerId="LiveId" clId="{1510F251-7D34-4AFA-B6B4-5E6D25C19A4B}" dt="2023-08-30T20:51:02.038" v="3915"/>
          <ac:spMkLst>
            <pc:docMk/>
            <pc:sldMk cId="3176250166" sldId="276"/>
            <ac:spMk id="11" creationId="{7AE81C1E-A7C3-40CD-9C11-0C03A2221292}"/>
          </ac:spMkLst>
        </pc:spChg>
      </pc:sldChg>
      <pc:sldChg chg="delSp new del mod">
        <pc:chgData name="Michaela Buchníčková" userId="beb1be80f67ddfbc" providerId="LiveId" clId="{1510F251-7D34-4AFA-B6B4-5E6D25C19A4B}" dt="2023-08-29T07:08:39.488" v="2855" actId="2696"/>
        <pc:sldMkLst>
          <pc:docMk/>
          <pc:sldMk cId="3643953436" sldId="276"/>
        </pc:sldMkLst>
        <pc:spChg chg="del">
          <ac:chgData name="Michaela Buchníčková" userId="beb1be80f67ddfbc" providerId="LiveId" clId="{1510F251-7D34-4AFA-B6B4-5E6D25C19A4B}" dt="2023-08-29T07:08:25.965" v="2852" actId="478"/>
          <ac:spMkLst>
            <pc:docMk/>
            <pc:sldMk cId="3643953436" sldId="276"/>
            <ac:spMk id="3" creationId="{3D53AB78-005A-D571-4445-85E000B383BE}"/>
          </ac:spMkLst>
        </pc:spChg>
        <pc:spChg chg="del">
          <ac:chgData name="Michaela Buchníčková" userId="beb1be80f67ddfbc" providerId="LiveId" clId="{1510F251-7D34-4AFA-B6B4-5E6D25C19A4B}" dt="2023-08-29T07:08:29.346" v="2853" actId="478"/>
          <ac:spMkLst>
            <pc:docMk/>
            <pc:sldMk cId="3643953436" sldId="276"/>
            <ac:spMk id="4" creationId="{0D1E4F0F-E948-C95A-FA4D-E2810C39B36C}"/>
          </ac:spMkLst>
        </pc:spChg>
        <pc:spChg chg="del">
          <ac:chgData name="Michaela Buchníčková" userId="beb1be80f67ddfbc" providerId="LiveId" clId="{1510F251-7D34-4AFA-B6B4-5E6D25C19A4B}" dt="2023-08-29T07:08:32.554" v="2854" actId="478"/>
          <ac:spMkLst>
            <pc:docMk/>
            <pc:sldMk cId="3643953436" sldId="276"/>
            <ac:spMk id="5" creationId="{C3F3A31A-C8A7-4B14-8D50-4E4728CA4064}"/>
          </ac:spMkLst>
        </pc:spChg>
      </pc:sldChg>
      <pc:sldChg chg="addSp delSp modSp add mod">
        <pc:chgData name="Michaela Buchníčková" userId="beb1be80f67ddfbc" providerId="LiveId" clId="{1510F251-7D34-4AFA-B6B4-5E6D25C19A4B}" dt="2023-08-30T21:05:23.809" v="4008" actId="1076"/>
        <pc:sldMkLst>
          <pc:docMk/>
          <pc:sldMk cId="4243106713" sldId="277"/>
        </pc:sldMkLst>
        <pc:spChg chg="mod">
          <ac:chgData name="Michaela Buchníčková" userId="beb1be80f67ddfbc" providerId="LiveId" clId="{1510F251-7D34-4AFA-B6B4-5E6D25C19A4B}" dt="2023-08-30T20:59:03.843" v="3968" actId="122"/>
          <ac:spMkLst>
            <pc:docMk/>
            <pc:sldMk cId="4243106713" sldId="277"/>
            <ac:spMk id="2" creationId="{C4CA0637-CCAA-425E-A57A-6205AFDC8B8C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5" creationId="{E00F1424-0BFD-2738-A5D0-667027178B7E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6" creationId="{C1411279-A231-2FEC-07E3-EE1D6294B925}"/>
          </ac:spMkLst>
        </pc:spChg>
        <pc:spChg chg="mod">
          <ac:chgData name="Michaela Buchníčková" userId="beb1be80f67ddfbc" providerId="LiveId" clId="{1510F251-7D34-4AFA-B6B4-5E6D25C19A4B}" dt="2023-08-30T21:05:23.809" v="4008" actId="1076"/>
          <ac:spMkLst>
            <pc:docMk/>
            <pc:sldMk cId="4243106713" sldId="277"/>
            <ac:spMk id="7" creationId="{F3CF6EF0-6898-D687-A895-FD4E59DD69A8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8" creationId="{EA2BF5CD-114C-60FA-965B-343B14543F01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9" creationId="{BB86766F-8A5C-20AD-E116-2ADDC57C35E4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10" creationId="{BE23F279-0E04-CA7E-B595-BFDCD61797B3}"/>
          </ac:spMkLst>
        </pc:spChg>
        <pc:spChg chg="mod">
          <ac:chgData name="Michaela Buchníčková" userId="beb1be80f67ddfbc" providerId="LiveId" clId="{1510F251-7D34-4AFA-B6B4-5E6D25C19A4B}" dt="2023-08-30T20:51:02.038" v="3915"/>
          <ac:spMkLst>
            <pc:docMk/>
            <pc:sldMk cId="4243106713" sldId="277"/>
            <ac:spMk id="11" creationId="{7AE81C1E-A7C3-40CD-9C11-0C03A2221292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12" creationId="{534E8B00-A782-E418-7836-9681BADDA13B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13" creationId="{C56D146E-2CD9-05F4-6B73-729C938E14F0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14" creationId="{72B29145-B588-3077-EF05-B4DA3DAF05E1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15" creationId="{5B9A5C04-7CC0-41C2-D694-22FB81E2F124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16" creationId="{2AEFAF36-90A6-1000-465C-6133D810BF8A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17" creationId="{C712F865-7162-A804-49EC-E0314311DFB5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18" creationId="{EC3E1A23-AFC1-F91D-FC7F-3985893745F1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19" creationId="{D435B5B1-02B9-F3F5-06ED-B4F7E7A82EB5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20" creationId="{D71BDDD6-89DE-9841-73B0-1545834803B8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21" creationId="{737B7947-1EDE-2607-5A22-D43B39050284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22" creationId="{A132A9BA-3CC0-1942-642F-FB80C9BBB972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23" creationId="{769800D4-9F77-13B0-32D9-F85F7D06946F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24" creationId="{D81420A9-2986-BE4C-7C81-3D0C69E4B0A3}"/>
          </ac:spMkLst>
        </pc:spChg>
        <pc:spChg chg="add del mod">
          <ac:chgData name="Michaela Buchníčková" userId="beb1be80f67ddfbc" providerId="LiveId" clId="{1510F251-7D34-4AFA-B6B4-5E6D25C19A4B}" dt="2023-08-29T08:01:34.143" v="3111" actId="12788"/>
          <ac:spMkLst>
            <pc:docMk/>
            <pc:sldMk cId="4243106713" sldId="277"/>
            <ac:spMk id="25" creationId="{7263DBAC-4DB7-D3F8-9344-429184313C07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26" creationId="{E595636B-26C5-A73D-D49E-A6F8889569FA}"/>
          </ac:spMkLst>
        </pc:spChg>
        <pc:spChg chg="add mod">
          <ac:chgData name="Michaela Buchníčková" userId="beb1be80f67ddfbc" providerId="LiveId" clId="{1510F251-7D34-4AFA-B6B4-5E6D25C19A4B}" dt="2023-08-29T07:59:57.282" v="3076" actId="6549"/>
          <ac:spMkLst>
            <pc:docMk/>
            <pc:sldMk cId="4243106713" sldId="277"/>
            <ac:spMk id="27" creationId="{553AE3CB-B3B8-6148-F85D-B37774E39885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28" creationId="{962272D4-A8C2-4889-2014-25CB76348012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29" creationId="{B5A64FF7-09F2-B120-3B00-5F759014C6F4}"/>
          </ac:spMkLst>
        </pc:spChg>
        <pc:spChg chg="add del mod">
          <ac:chgData name="Michaela Buchníčková" userId="beb1be80f67ddfbc" providerId="LiveId" clId="{1510F251-7D34-4AFA-B6B4-5E6D25C19A4B}" dt="2023-08-29T08:00:13.959" v="3080" actId="478"/>
          <ac:spMkLst>
            <pc:docMk/>
            <pc:sldMk cId="4243106713" sldId="277"/>
            <ac:spMk id="30" creationId="{0E4A56C0-255C-04FF-DDB3-FCB0E22F5D3B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31" creationId="{ABE72A55-DFFD-C223-8312-E445EBC47394}"/>
          </ac:spMkLst>
        </pc:spChg>
        <pc:spChg chg="add del mod">
          <ac:chgData name="Michaela Buchníčková" userId="beb1be80f67ddfbc" providerId="LiveId" clId="{1510F251-7D34-4AFA-B6B4-5E6D25C19A4B}" dt="2023-08-29T07:59:47.708" v="3073" actId="478"/>
          <ac:spMkLst>
            <pc:docMk/>
            <pc:sldMk cId="4243106713" sldId="277"/>
            <ac:spMk id="32" creationId="{B2FF3C8D-8595-2C8C-A2B8-EFB69FC87B85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33" creationId="{A9B74EB9-2313-7413-4071-49AC244A8AAE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34" creationId="{22F5CBE4-DFC9-04EF-0199-226A9D0AB552}"/>
          </ac:spMkLst>
        </pc:spChg>
        <pc:spChg chg="add mod">
          <ac:chgData name="Michaela Buchníčková" userId="beb1be80f67ddfbc" providerId="LiveId" clId="{1510F251-7D34-4AFA-B6B4-5E6D25C19A4B}" dt="2023-08-29T08:01:34.143" v="3111" actId="12788"/>
          <ac:spMkLst>
            <pc:docMk/>
            <pc:sldMk cId="4243106713" sldId="277"/>
            <ac:spMk id="35" creationId="{2A13003E-3A9E-F6E0-642B-0E0887DD87D5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36" creationId="{28FE3E56-4EAA-8B27-81F7-137F935DA01C}"/>
          </ac:spMkLst>
        </pc:spChg>
        <pc:spChg chg="add mod">
          <ac:chgData name="Michaela Buchníčková" userId="beb1be80f67ddfbc" providerId="LiveId" clId="{1510F251-7D34-4AFA-B6B4-5E6D25C19A4B}" dt="2023-08-29T08:01:34.143" v="3111" actId="12788"/>
          <ac:spMkLst>
            <pc:docMk/>
            <pc:sldMk cId="4243106713" sldId="277"/>
            <ac:spMk id="37" creationId="{1578E152-328A-0568-88B7-9F6944AA6258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38" creationId="{1789224F-FEF4-F1F5-04B7-91F32C29435D}"/>
          </ac:spMkLst>
        </pc:spChg>
        <pc:spChg chg="add del mod">
          <ac:chgData name="Michaela Buchníčková" userId="beb1be80f67ddfbc" providerId="LiveId" clId="{1510F251-7D34-4AFA-B6B4-5E6D25C19A4B}" dt="2023-08-29T07:56:26.975" v="2983" actId="478"/>
          <ac:spMkLst>
            <pc:docMk/>
            <pc:sldMk cId="4243106713" sldId="277"/>
            <ac:spMk id="39" creationId="{DD9FEC6B-DBA7-C6D2-64F9-37652AB6BD01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40" creationId="{4CC41611-F3A0-2AB1-B146-76446D5BAD5D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41" creationId="{B30D9ADD-CE62-39E0-60DB-64438D7F5F9F}"/>
          </ac:spMkLst>
        </pc:spChg>
        <pc:spChg chg="add mod">
          <ac:chgData name="Michaela Buchníčková" userId="beb1be80f67ddfbc" providerId="LiveId" clId="{1510F251-7D34-4AFA-B6B4-5E6D25C19A4B}" dt="2023-08-29T08:22:05.692" v="3126" actId="14861"/>
          <ac:spMkLst>
            <pc:docMk/>
            <pc:sldMk cId="4243106713" sldId="277"/>
            <ac:spMk id="42" creationId="{637B2202-AF38-93CC-AD0C-106E92EC478E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43" creationId="{5DB16826-B836-9BEC-D36E-1789C9E4EF6F}"/>
          </ac:spMkLst>
        </pc:spChg>
        <pc:spChg chg="add del mod">
          <ac:chgData name="Michaela Buchníčková" userId="beb1be80f67ddfbc" providerId="LiveId" clId="{1510F251-7D34-4AFA-B6B4-5E6D25C19A4B}" dt="2023-08-29T07:58:52.730" v="3052" actId="478"/>
          <ac:spMkLst>
            <pc:docMk/>
            <pc:sldMk cId="4243106713" sldId="277"/>
            <ac:spMk id="44" creationId="{AF827BD4-EA55-3547-B402-80D5078825BF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45" creationId="{FA208A4B-2826-0C70-12DB-3A5642BF6CC7}"/>
          </ac:spMkLst>
        </pc:spChg>
        <pc:spChg chg="add del mod">
          <ac:chgData name="Michaela Buchníčková" userId="beb1be80f67ddfbc" providerId="LiveId" clId="{1510F251-7D34-4AFA-B6B4-5E6D25C19A4B}" dt="2023-08-29T07:58:38.421" v="3049" actId="478"/>
          <ac:spMkLst>
            <pc:docMk/>
            <pc:sldMk cId="4243106713" sldId="277"/>
            <ac:spMk id="46" creationId="{8DAD8B1D-724D-4D38-8AED-42FD00A6C2A1}"/>
          </ac:spMkLst>
        </pc:spChg>
        <pc:spChg chg="add mod">
          <ac:chgData name="Michaela Buchníčková" userId="beb1be80f67ddfbc" providerId="LiveId" clId="{1510F251-7D34-4AFA-B6B4-5E6D25C19A4B}" dt="2023-08-29T07:53:46.983" v="2968"/>
          <ac:spMkLst>
            <pc:docMk/>
            <pc:sldMk cId="4243106713" sldId="277"/>
            <ac:spMk id="47" creationId="{D622CB9D-D8F2-117A-0C9A-D3179CFFA1CC}"/>
          </ac:spMkLst>
        </pc:spChg>
        <pc:spChg chg="add mod">
          <ac:chgData name="Michaela Buchníčková" userId="beb1be80f67ddfbc" providerId="LiveId" clId="{1510F251-7D34-4AFA-B6B4-5E6D25C19A4B}" dt="2023-08-29T08:01:34.143" v="3111" actId="12788"/>
          <ac:spMkLst>
            <pc:docMk/>
            <pc:sldMk cId="4243106713" sldId="277"/>
            <ac:spMk id="48" creationId="{A1CD80ED-461C-5E45-E06D-3842D5B7FC19}"/>
          </ac:spMkLst>
        </pc:spChg>
        <pc:spChg chg="add mod">
          <ac:chgData name="Michaela Buchníčková" userId="beb1be80f67ddfbc" providerId="LiveId" clId="{1510F251-7D34-4AFA-B6B4-5E6D25C19A4B}" dt="2023-08-29T08:01:46.641" v="3117" actId="20577"/>
          <ac:spMkLst>
            <pc:docMk/>
            <pc:sldMk cId="4243106713" sldId="277"/>
            <ac:spMk id="50" creationId="{B8ECB71C-7D66-AED3-98D5-192ADD8F3769}"/>
          </ac:spMkLst>
        </pc:spChg>
        <pc:grpChg chg="add mod">
          <ac:chgData name="Michaela Buchníčková" userId="beb1be80f67ddfbc" providerId="LiveId" clId="{1510F251-7D34-4AFA-B6B4-5E6D25C19A4B}" dt="2023-08-29T07:59:23.274" v="3056" actId="164"/>
          <ac:grpSpMkLst>
            <pc:docMk/>
            <pc:sldMk cId="4243106713" sldId="277"/>
            <ac:grpSpMk id="4" creationId="{F5599CC4-62BF-F230-E636-835E282838BC}"/>
          </ac:grpSpMkLst>
        </pc:grpChg>
        <pc:grpChg chg="add mod">
          <ac:chgData name="Michaela Buchníčková" userId="beb1be80f67ddfbc" providerId="LiveId" clId="{1510F251-7D34-4AFA-B6B4-5E6D25C19A4B}" dt="2023-08-29T08:01:18.449" v="3110" actId="164"/>
          <ac:grpSpMkLst>
            <pc:docMk/>
            <pc:sldMk cId="4243106713" sldId="277"/>
            <ac:grpSpMk id="49" creationId="{37C195AD-D810-D85F-234B-988363624D91}"/>
          </ac:grpSpMkLst>
        </pc:grpChg>
        <pc:grpChg chg="add mod">
          <ac:chgData name="Michaela Buchníčková" userId="beb1be80f67ddfbc" providerId="LiveId" clId="{1510F251-7D34-4AFA-B6B4-5E6D25C19A4B}" dt="2023-08-29T08:02:23.153" v="3123" actId="1076"/>
          <ac:grpSpMkLst>
            <pc:docMk/>
            <pc:sldMk cId="4243106713" sldId="277"/>
            <ac:grpSpMk id="51" creationId="{264F7B37-A971-E94A-636C-FA4ED036B3BF}"/>
          </ac:grpSpMkLst>
        </pc:grpChg>
      </pc:sldChg>
      <pc:sldChg chg="modSp add mod">
        <pc:chgData name="Michaela Buchníčková" userId="beb1be80f67ddfbc" providerId="LiveId" clId="{1510F251-7D34-4AFA-B6B4-5E6D25C19A4B}" dt="2023-08-30T20:59:08.587" v="3969" actId="122"/>
        <pc:sldMkLst>
          <pc:docMk/>
          <pc:sldMk cId="2921258338" sldId="278"/>
        </pc:sldMkLst>
        <pc:spChg chg="mod">
          <ac:chgData name="Michaela Buchníčková" userId="beb1be80f67ddfbc" providerId="LiveId" clId="{1510F251-7D34-4AFA-B6B4-5E6D25C19A4B}" dt="2023-08-30T20:59:08.587" v="3969" actId="122"/>
          <ac:spMkLst>
            <pc:docMk/>
            <pc:sldMk cId="2921258338" sldId="278"/>
            <ac:spMk id="2" creationId="{C4CA0637-CCAA-425E-A57A-6205AFDC8B8C}"/>
          </ac:spMkLst>
        </pc:spChg>
        <pc:spChg chg="mod">
          <ac:chgData name="Michaela Buchníčková" userId="beb1be80f67ddfbc" providerId="LiveId" clId="{1510F251-7D34-4AFA-B6B4-5E6D25C19A4B}" dt="2023-08-30T20:57:42.616" v="3960" actId="1076"/>
          <ac:spMkLst>
            <pc:docMk/>
            <pc:sldMk cId="2921258338" sldId="278"/>
            <ac:spMk id="7" creationId="{F3CF6EF0-6898-D687-A895-FD4E59DD69A8}"/>
          </ac:spMkLst>
        </pc:spChg>
        <pc:spChg chg="mod">
          <ac:chgData name="Michaela Buchníčková" userId="beb1be80f67ddfbc" providerId="LiveId" clId="{1510F251-7D34-4AFA-B6B4-5E6D25C19A4B}" dt="2023-08-30T20:51:02.038" v="3915"/>
          <ac:spMkLst>
            <pc:docMk/>
            <pc:sldMk cId="2921258338" sldId="278"/>
            <ac:spMk id="11" creationId="{7AE81C1E-A7C3-40CD-9C11-0C03A2221292}"/>
          </ac:spMkLst>
        </pc:spChg>
        <pc:spChg chg="mod">
          <ac:chgData name="Michaela Buchníčková" userId="beb1be80f67ddfbc" providerId="LiveId" clId="{1510F251-7D34-4AFA-B6B4-5E6D25C19A4B}" dt="2023-08-29T08:24:35.945" v="3127" actId="14861"/>
          <ac:spMkLst>
            <pc:docMk/>
            <pc:sldMk cId="2921258338" sldId="278"/>
            <ac:spMk id="35" creationId="{2A13003E-3A9E-F6E0-642B-0E0887DD87D5}"/>
          </ac:spMkLst>
        </pc:spChg>
        <pc:grpChg chg="mod">
          <ac:chgData name="Michaela Buchníčková" userId="beb1be80f67ddfbc" providerId="LiveId" clId="{1510F251-7D34-4AFA-B6B4-5E6D25C19A4B}" dt="2023-08-29T08:27:15.261" v="3149" actId="1076"/>
          <ac:grpSpMkLst>
            <pc:docMk/>
            <pc:sldMk cId="2921258338" sldId="278"/>
            <ac:grpSpMk id="51" creationId="{264F7B37-A971-E94A-636C-FA4ED036B3BF}"/>
          </ac:grpSpMkLst>
        </pc:grpChg>
      </pc:sldChg>
      <pc:sldChg chg="addSp modSp add mod">
        <pc:chgData name="Michaela Buchníčková" userId="beb1be80f67ddfbc" providerId="LiveId" clId="{1510F251-7D34-4AFA-B6B4-5E6D25C19A4B}" dt="2023-09-13T20:27:33.269" v="5337" actId="9405"/>
        <pc:sldMkLst>
          <pc:docMk/>
          <pc:sldMk cId="512470931" sldId="279"/>
        </pc:sldMkLst>
        <pc:spChg chg="mod">
          <ac:chgData name="Michaela Buchníčková" userId="beb1be80f67ddfbc" providerId="LiveId" clId="{1510F251-7D34-4AFA-B6B4-5E6D25C19A4B}" dt="2023-08-30T20:59:12.549" v="3970" actId="122"/>
          <ac:spMkLst>
            <pc:docMk/>
            <pc:sldMk cId="512470931" sldId="279"/>
            <ac:spMk id="2" creationId="{C4CA0637-CCAA-425E-A57A-6205AFDC8B8C}"/>
          </ac:spMkLst>
        </pc:spChg>
        <pc:spChg chg="mod">
          <ac:chgData name="Michaela Buchníčková" userId="beb1be80f67ddfbc" providerId="LiveId" clId="{1510F251-7D34-4AFA-B6B4-5E6D25C19A4B}" dt="2023-08-30T20:58:08.867" v="3961" actId="1076"/>
          <ac:spMkLst>
            <pc:docMk/>
            <pc:sldMk cId="512470931" sldId="279"/>
            <ac:spMk id="7" creationId="{F3CF6EF0-6898-D687-A895-FD4E59DD69A8}"/>
          </ac:spMkLst>
        </pc:spChg>
        <pc:spChg chg="mod">
          <ac:chgData name="Michaela Buchníčková" userId="beb1be80f67ddfbc" providerId="LiveId" clId="{1510F251-7D34-4AFA-B6B4-5E6D25C19A4B}" dt="2023-08-30T20:51:02.038" v="3915"/>
          <ac:spMkLst>
            <pc:docMk/>
            <pc:sldMk cId="512470931" sldId="279"/>
            <ac:spMk id="11" creationId="{7AE81C1E-A7C3-40CD-9C11-0C03A2221292}"/>
          </ac:spMkLst>
        </pc:spChg>
        <pc:spChg chg="mod">
          <ac:chgData name="Michaela Buchníčková" userId="beb1be80f67ddfbc" providerId="LiveId" clId="{1510F251-7D34-4AFA-B6B4-5E6D25C19A4B}" dt="2023-08-29T08:28:48.753" v="3154" actId="14861"/>
          <ac:spMkLst>
            <pc:docMk/>
            <pc:sldMk cId="512470931" sldId="279"/>
            <ac:spMk id="25" creationId="{7263DBAC-4DB7-D3F8-9344-429184313C07}"/>
          </ac:spMkLst>
        </pc:spChg>
        <pc:inkChg chg="add">
          <ac:chgData name="Michaela Buchníčková" userId="beb1be80f67ddfbc" providerId="LiveId" clId="{1510F251-7D34-4AFA-B6B4-5E6D25C19A4B}" dt="2023-09-13T20:27:33.269" v="5337" actId="9405"/>
          <ac:inkMkLst>
            <pc:docMk/>
            <pc:sldMk cId="512470931" sldId="279"/>
            <ac:inkMk id="30" creationId="{3124C047-9C13-AF76-820F-38AFFC4456A7}"/>
          </ac:inkMkLst>
        </pc:inkChg>
      </pc:sldChg>
      <pc:sldChg chg="addSp delSp modSp add mod">
        <pc:chgData name="Michaela Buchníčková" userId="beb1be80f67ddfbc" providerId="LiveId" clId="{1510F251-7D34-4AFA-B6B4-5E6D25C19A4B}" dt="2023-08-30T21:04:12.443" v="4007" actId="948"/>
        <pc:sldMkLst>
          <pc:docMk/>
          <pc:sldMk cId="1155000113" sldId="280"/>
        </pc:sldMkLst>
        <pc:spChg chg="mod">
          <ac:chgData name="Michaela Buchníčková" userId="beb1be80f67ddfbc" providerId="LiveId" clId="{1510F251-7D34-4AFA-B6B4-5E6D25C19A4B}" dt="2023-08-30T20:58:51.517" v="3967" actId="122"/>
          <ac:spMkLst>
            <pc:docMk/>
            <pc:sldMk cId="1155000113" sldId="280"/>
            <ac:spMk id="2" creationId="{C4CA0637-CCAA-425E-A57A-6205AFDC8B8C}"/>
          </ac:spMkLst>
        </pc:spChg>
        <pc:spChg chg="add del mod">
          <ac:chgData name="Michaela Buchníčková" userId="beb1be80f67ddfbc" providerId="LiveId" clId="{1510F251-7D34-4AFA-B6B4-5E6D25C19A4B}" dt="2023-08-30T21:03:40.206" v="4003" actId="478"/>
          <ac:spMkLst>
            <pc:docMk/>
            <pc:sldMk cId="1155000113" sldId="280"/>
            <ac:spMk id="4" creationId="{220E2715-82D9-39A7-9D00-65CFF9DDC4BF}"/>
          </ac:spMkLst>
        </pc:spChg>
        <pc:spChg chg="add del mod">
          <ac:chgData name="Michaela Buchníčková" userId="beb1be80f67ddfbc" providerId="LiveId" clId="{1510F251-7D34-4AFA-B6B4-5E6D25C19A4B}" dt="2023-08-30T21:03:16.224" v="3994"/>
          <ac:spMkLst>
            <pc:docMk/>
            <pc:sldMk cId="1155000113" sldId="280"/>
            <ac:spMk id="5" creationId="{024D5428-A418-F6C5-9BF7-7C85739AE20F}"/>
          </ac:spMkLst>
        </pc:spChg>
        <pc:spChg chg="add mod">
          <ac:chgData name="Michaela Buchníčková" userId="beb1be80f67ddfbc" providerId="LiveId" clId="{1510F251-7D34-4AFA-B6B4-5E6D25C19A4B}" dt="2023-08-30T21:04:12.443" v="4007" actId="948"/>
          <ac:spMkLst>
            <pc:docMk/>
            <pc:sldMk cId="1155000113" sldId="280"/>
            <ac:spMk id="6" creationId="{943EBB40-4CE0-529A-D543-912F9FF8003F}"/>
          </ac:spMkLst>
        </pc:spChg>
        <pc:spChg chg="del mod">
          <ac:chgData name="Michaela Buchníčková" userId="beb1be80f67ddfbc" providerId="LiveId" clId="{1510F251-7D34-4AFA-B6B4-5E6D25C19A4B}" dt="2023-08-30T20:42:08.403" v="3796" actId="478"/>
          <ac:spMkLst>
            <pc:docMk/>
            <pc:sldMk cId="1155000113" sldId="280"/>
            <ac:spMk id="7" creationId="{F3CF6EF0-6898-D687-A895-FD4E59DD69A8}"/>
          </ac:spMkLst>
        </pc:spChg>
        <pc:spChg chg="mod">
          <ac:chgData name="Michaela Buchníčková" userId="beb1be80f67ddfbc" providerId="LiveId" clId="{1510F251-7D34-4AFA-B6B4-5E6D25C19A4B}" dt="2023-08-30T20:51:02.038" v="3915"/>
          <ac:spMkLst>
            <pc:docMk/>
            <pc:sldMk cId="1155000113" sldId="280"/>
            <ac:spMk id="11" creationId="{7AE81C1E-A7C3-40CD-9C11-0C03A2221292}"/>
          </ac:spMkLst>
        </pc:spChg>
        <pc:grpChg chg="del">
          <ac:chgData name="Michaela Buchníčková" userId="beb1be80f67ddfbc" providerId="LiveId" clId="{1510F251-7D34-4AFA-B6B4-5E6D25C19A4B}" dt="2023-08-29T09:11:14.152" v="3192" actId="478"/>
          <ac:grpSpMkLst>
            <pc:docMk/>
            <pc:sldMk cId="1155000113" sldId="280"/>
            <ac:grpSpMk id="51" creationId="{264F7B37-A971-E94A-636C-FA4ED036B3BF}"/>
          </ac:grpSpMkLst>
        </pc:grpChg>
      </pc:sldChg>
      <pc:sldChg chg="modSp add mod">
        <pc:chgData name="Michaela Buchníčková" userId="beb1be80f67ddfbc" providerId="LiveId" clId="{1510F251-7D34-4AFA-B6B4-5E6D25C19A4B}" dt="2023-08-30T20:59:17.698" v="3971" actId="122"/>
        <pc:sldMkLst>
          <pc:docMk/>
          <pc:sldMk cId="756654224" sldId="281"/>
        </pc:sldMkLst>
        <pc:spChg chg="mod">
          <ac:chgData name="Michaela Buchníčková" userId="beb1be80f67ddfbc" providerId="LiveId" clId="{1510F251-7D34-4AFA-B6B4-5E6D25C19A4B}" dt="2023-08-30T20:59:17.698" v="3971" actId="122"/>
          <ac:spMkLst>
            <pc:docMk/>
            <pc:sldMk cId="756654224" sldId="281"/>
            <ac:spMk id="2" creationId="{C4CA0637-CCAA-425E-A57A-6205AFDC8B8C}"/>
          </ac:spMkLst>
        </pc:spChg>
        <pc:spChg chg="mod">
          <ac:chgData name="Michaela Buchníčková" userId="beb1be80f67ddfbc" providerId="LiveId" clId="{1510F251-7D34-4AFA-B6B4-5E6D25C19A4B}" dt="2023-08-30T20:45:30.370" v="3834" actId="255"/>
          <ac:spMkLst>
            <pc:docMk/>
            <pc:sldMk cId="756654224" sldId="281"/>
            <ac:spMk id="7" creationId="{F3CF6EF0-6898-D687-A895-FD4E59DD69A8}"/>
          </ac:spMkLst>
        </pc:spChg>
        <pc:spChg chg="mod">
          <ac:chgData name="Michaela Buchníčková" userId="beb1be80f67ddfbc" providerId="LiveId" clId="{1510F251-7D34-4AFA-B6B4-5E6D25C19A4B}" dt="2023-08-29T09:25:33.395" v="3270" actId="1076"/>
          <ac:spMkLst>
            <pc:docMk/>
            <pc:sldMk cId="756654224" sldId="281"/>
            <ac:spMk id="11" creationId="{7AE81C1E-A7C3-40CD-9C11-0C03A2221292}"/>
          </ac:spMkLst>
        </pc:spChg>
      </pc:sldChg>
      <pc:sldChg chg="modSp add mod">
        <pc:chgData name="Michaela Buchníčková" userId="beb1be80f67ddfbc" providerId="LiveId" clId="{1510F251-7D34-4AFA-B6B4-5E6D25C19A4B}" dt="2023-08-30T20:59:23.693" v="3972" actId="122"/>
        <pc:sldMkLst>
          <pc:docMk/>
          <pc:sldMk cId="977218229" sldId="282"/>
        </pc:sldMkLst>
        <pc:spChg chg="mod">
          <ac:chgData name="Michaela Buchníčková" userId="beb1be80f67ddfbc" providerId="LiveId" clId="{1510F251-7D34-4AFA-B6B4-5E6D25C19A4B}" dt="2023-08-30T20:59:23.693" v="3972" actId="122"/>
          <ac:spMkLst>
            <pc:docMk/>
            <pc:sldMk cId="977218229" sldId="282"/>
            <ac:spMk id="2" creationId="{C4CA0637-CCAA-425E-A57A-6205AFDC8B8C}"/>
          </ac:spMkLst>
        </pc:spChg>
        <pc:spChg chg="mod">
          <ac:chgData name="Michaela Buchníčková" userId="beb1be80f67ddfbc" providerId="LiveId" clId="{1510F251-7D34-4AFA-B6B4-5E6D25C19A4B}" dt="2023-08-30T20:45:44.168" v="3835" actId="403"/>
          <ac:spMkLst>
            <pc:docMk/>
            <pc:sldMk cId="977218229" sldId="282"/>
            <ac:spMk id="7" creationId="{F3CF6EF0-6898-D687-A895-FD4E59DD69A8}"/>
          </ac:spMkLst>
        </pc:spChg>
      </pc:sldChg>
      <pc:sldChg chg="addSp delSp modSp add mod">
        <pc:chgData name="Michaela Buchníčková" userId="beb1be80f67ddfbc" providerId="LiveId" clId="{1510F251-7D34-4AFA-B6B4-5E6D25C19A4B}" dt="2023-09-13T20:29:49.357" v="5343" actId="20577"/>
        <pc:sldMkLst>
          <pc:docMk/>
          <pc:sldMk cId="370116841" sldId="283"/>
        </pc:sldMkLst>
        <pc:spChg chg="mod">
          <ac:chgData name="Michaela Buchníčková" userId="beb1be80f67ddfbc" providerId="LiveId" clId="{1510F251-7D34-4AFA-B6B4-5E6D25C19A4B}" dt="2023-08-30T20:59:34.840" v="3973" actId="122"/>
          <ac:spMkLst>
            <pc:docMk/>
            <pc:sldMk cId="370116841" sldId="283"/>
            <ac:spMk id="2" creationId="{C4CA0637-CCAA-425E-A57A-6205AFDC8B8C}"/>
          </ac:spMkLst>
        </pc:spChg>
        <pc:spChg chg="mod">
          <ac:chgData name="Michaela Buchníčková" userId="beb1be80f67ddfbc" providerId="LiveId" clId="{1510F251-7D34-4AFA-B6B4-5E6D25C19A4B}" dt="2023-09-13T20:29:49.357" v="5343" actId="20577"/>
          <ac:spMkLst>
            <pc:docMk/>
            <pc:sldMk cId="370116841" sldId="283"/>
            <ac:spMk id="7" creationId="{F3CF6EF0-6898-D687-A895-FD4E59DD69A8}"/>
          </ac:spMkLst>
        </pc:spChg>
        <pc:inkChg chg="add del">
          <ac:chgData name="Michaela Buchníčková" userId="beb1be80f67ddfbc" providerId="LiveId" clId="{1510F251-7D34-4AFA-B6B4-5E6D25C19A4B}" dt="2023-09-13T20:29:40.456" v="5339"/>
          <ac:inkMkLst>
            <pc:docMk/>
            <pc:sldMk cId="370116841" sldId="283"/>
            <ac:inkMk id="4" creationId="{D6457102-55F7-E182-1BF5-C12E1BE354A6}"/>
          </ac:inkMkLst>
        </pc:inkChg>
      </pc:sldChg>
      <pc:sldChg chg="new del">
        <pc:chgData name="Michaela Buchníčková" userId="beb1be80f67ddfbc" providerId="LiveId" clId="{1510F251-7D34-4AFA-B6B4-5E6D25C19A4B}" dt="2023-08-29T09:27:41.963" v="3304" actId="2696"/>
        <pc:sldMkLst>
          <pc:docMk/>
          <pc:sldMk cId="3685766400" sldId="283"/>
        </pc:sldMkLst>
      </pc:sldChg>
      <pc:sldChg chg="modSp add mod">
        <pc:chgData name="Michaela Buchníčková" userId="beb1be80f67ddfbc" providerId="LiveId" clId="{1510F251-7D34-4AFA-B6B4-5E6D25C19A4B}" dt="2023-08-30T20:59:40.370" v="3974" actId="122"/>
        <pc:sldMkLst>
          <pc:docMk/>
          <pc:sldMk cId="1049049825" sldId="284"/>
        </pc:sldMkLst>
        <pc:spChg chg="mod">
          <ac:chgData name="Michaela Buchníčková" userId="beb1be80f67ddfbc" providerId="LiveId" clId="{1510F251-7D34-4AFA-B6B4-5E6D25C19A4B}" dt="2023-08-30T20:59:40.370" v="3974" actId="122"/>
          <ac:spMkLst>
            <pc:docMk/>
            <pc:sldMk cId="1049049825" sldId="284"/>
            <ac:spMk id="2" creationId="{C4CA0637-CCAA-425E-A57A-6205AFDC8B8C}"/>
          </ac:spMkLst>
        </pc:spChg>
        <pc:spChg chg="mod">
          <ac:chgData name="Michaela Buchníčková" userId="beb1be80f67ddfbc" providerId="LiveId" clId="{1510F251-7D34-4AFA-B6B4-5E6D25C19A4B}" dt="2023-08-30T20:46:09.278" v="3839" actId="403"/>
          <ac:spMkLst>
            <pc:docMk/>
            <pc:sldMk cId="1049049825" sldId="284"/>
            <ac:spMk id="7" creationId="{F3CF6EF0-6898-D687-A895-FD4E59DD69A8}"/>
          </ac:spMkLst>
        </pc:spChg>
      </pc:sldChg>
      <pc:sldChg chg="addSp delSp modSp add mod ord">
        <pc:chgData name="Michaela Buchníčková" userId="beb1be80f67ddfbc" providerId="LiveId" clId="{1510F251-7D34-4AFA-B6B4-5E6D25C19A4B}" dt="2023-08-30T20:51:02.038" v="3915"/>
        <pc:sldMkLst>
          <pc:docMk/>
          <pc:sldMk cId="2175292518" sldId="285"/>
        </pc:sldMkLst>
        <pc:spChg chg="mod">
          <ac:chgData name="Michaela Buchníčková" userId="beb1be80f67ddfbc" providerId="LiveId" clId="{1510F251-7D34-4AFA-B6B4-5E6D25C19A4B}" dt="2023-08-30T20:51:02.038" v="3915"/>
          <ac:spMkLst>
            <pc:docMk/>
            <pc:sldMk cId="2175292518" sldId="285"/>
            <ac:spMk id="2" creationId="{CFE75451-6A4B-484B-9ED1-353CCE25B0F4}"/>
          </ac:spMkLst>
        </pc:spChg>
        <pc:spChg chg="del">
          <ac:chgData name="Michaela Buchníčková" userId="beb1be80f67ddfbc" providerId="LiveId" clId="{1510F251-7D34-4AFA-B6B4-5E6D25C19A4B}" dt="2023-08-29T13:02:46.574" v="3450" actId="478"/>
          <ac:spMkLst>
            <pc:docMk/>
            <pc:sldMk cId="2175292518" sldId="285"/>
            <ac:spMk id="3" creationId="{0236A1B4-B8D1-4A72-8E20-0703F54BF1FE}"/>
          </ac:spMkLst>
        </pc:spChg>
        <pc:spChg chg="add del mod">
          <ac:chgData name="Michaela Buchníčková" userId="beb1be80f67ddfbc" providerId="LiveId" clId="{1510F251-7D34-4AFA-B6B4-5E6D25C19A4B}" dt="2023-08-29T13:02:48.298" v="3451" actId="478"/>
          <ac:spMkLst>
            <pc:docMk/>
            <pc:sldMk cId="2175292518" sldId="285"/>
            <ac:spMk id="5" creationId="{6BDD6621-5087-7410-855B-BB20A9FBC9A0}"/>
          </ac:spMkLst>
        </pc:spChg>
      </pc:sldChg>
      <pc:sldChg chg="modSp add mod">
        <pc:chgData name="Michaela Buchníčková" userId="beb1be80f67ddfbc" providerId="LiveId" clId="{1510F251-7D34-4AFA-B6B4-5E6D25C19A4B}" dt="2023-08-30T20:59:52.455" v="3975" actId="122"/>
        <pc:sldMkLst>
          <pc:docMk/>
          <pc:sldMk cId="1011252971" sldId="286"/>
        </pc:sldMkLst>
        <pc:spChg chg="mod">
          <ac:chgData name="Michaela Buchníčková" userId="beb1be80f67ddfbc" providerId="LiveId" clId="{1510F251-7D34-4AFA-B6B4-5E6D25C19A4B}" dt="2023-08-30T20:59:52.455" v="3975" actId="122"/>
          <ac:spMkLst>
            <pc:docMk/>
            <pc:sldMk cId="1011252971" sldId="286"/>
            <ac:spMk id="2" creationId="{C4CA0637-CCAA-425E-A57A-6205AFDC8B8C}"/>
          </ac:spMkLst>
        </pc:spChg>
        <pc:spChg chg="mod">
          <ac:chgData name="Michaela Buchníčková" userId="beb1be80f67ddfbc" providerId="LiveId" clId="{1510F251-7D34-4AFA-B6B4-5E6D25C19A4B}" dt="2023-08-30T20:46:48.561" v="3841" actId="404"/>
          <ac:spMkLst>
            <pc:docMk/>
            <pc:sldMk cId="1011252971" sldId="286"/>
            <ac:spMk id="7" creationId="{F3CF6EF0-6898-D687-A895-FD4E59DD69A8}"/>
          </ac:spMkLst>
        </pc:spChg>
      </pc:sldChg>
      <pc:sldChg chg="new del">
        <pc:chgData name="Michaela Buchníčková" userId="beb1be80f67ddfbc" providerId="LiveId" clId="{1510F251-7D34-4AFA-B6B4-5E6D25C19A4B}" dt="2023-08-29T13:03:37.369" v="3453" actId="680"/>
        <pc:sldMkLst>
          <pc:docMk/>
          <pc:sldMk cId="3738906610" sldId="286"/>
        </pc:sldMkLst>
      </pc:sldChg>
      <pc:sldChg chg="modSp add mod">
        <pc:chgData name="Michaela Buchníčková" userId="beb1be80f67ddfbc" providerId="LiveId" clId="{1510F251-7D34-4AFA-B6B4-5E6D25C19A4B}" dt="2023-08-30T20:59:58.622" v="3976" actId="122"/>
        <pc:sldMkLst>
          <pc:docMk/>
          <pc:sldMk cId="3484222199" sldId="287"/>
        </pc:sldMkLst>
        <pc:spChg chg="mod">
          <ac:chgData name="Michaela Buchníčková" userId="beb1be80f67ddfbc" providerId="LiveId" clId="{1510F251-7D34-4AFA-B6B4-5E6D25C19A4B}" dt="2023-08-30T20:59:58.622" v="3976" actId="122"/>
          <ac:spMkLst>
            <pc:docMk/>
            <pc:sldMk cId="3484222199" sldId="287"/>
            <ac:spMk id="2" creationId="{C4CA0637-CCAA-425E-A57A-6205AFDC8B8C}"/>
          </ac:spMkLst>
        </pc:spChg>
        <pc:spChg chg="mod">
          <ac:chgData name="Michaela Buchníčková" userId="beb1be80f67ddfbc" providerId="LiveId" clId="{1510F251-7D34-4AFA-B6B4-5E6D25C19A4B}" dt="2023-08-30T20:47:28.484" v="3843" actId="1037"/>
          <ac:spMkLst>
            <pc:docMk/>
            <pc:sldMk cId="3484222199" sldId="287"/>
            <ac:spMk id="7" creationId="{F3CF6EF0-6898-D687-A895-FD4E59DD69A8}"/>
          </ac:spMkLst>
        </pc:spChg>
      </pc:sldChg>
      <pc:sldChg chg="modSp add mod">
        <pc:chgData name="Michaela Buchníčková" userId="beb1be80f67ddfbc" providerId="LiveId" clId="{1510F251-7D34-4AFA-B6B4-5E6D25C19A4B}" dt="2023-08-30T21:00:02.871" v="3977" actId="122"/>
        <pc:sldMkLst>
          <pc:docMk/>
          <pc:sldMk cId="4038388558" sldId="288"/>
        </pc:sldMkLst>
        <pc:spChg chg="mod">
          <ac:chgData name="Michaela Buchníčková" userId="beb1be80f67ddfbc" providerId="LiveId" clId="{1510F251-7D34-4AFA-B6B4-5E6D25C19A4B}" dt="2023-08-30T21:00:02.871" v="3977" actId="122"/>
          <ac:spMkLst>
            <pc:docMk/>
            <pc:sldMk cId="4038388558" sldId="288"/>
            <ac:spMk id="2" creationId="{C4CA0637-CCAA-425E-A57A-6205AFDC8B8C}"/>
          </ac:spMkLst>
        </pc:spChg>
        <pc:spChg chg="mod">
          <ac:chgData name="Michaela Buchníčková" userId="beb1be80f67ddfbc" providerId="LiveId" clId="{1510F251-7D34-4AFA-B6B4-5E6D25C19A4B}" dt="2023-08-30T20:54:37.739" v="3927" actId="948"/>
          <ac:spMkLst>
            <pc:docMk/>
            <pc:sldMk cId="4038388558" sldId="288"/>
            <ac:spMk id="7" creationId="{F3CF6EF0-6898-D687-A895-FD4E59DD69A8}"/>
          </ac:spMkLst>
        </pc:spChg>
      </pc:sldChg>
      <pc:sldChg chg="modSp add mod ord">
        <pc:chgData name="Michaela Buchníčková" userId="beb1be80f67ddfbc" providerId="LiveId" clId="{1510F251-7D34-4AFA-B6B4-5E6D25C19A4B}" dt="2023-09-13T20:32:08.654" v="5345"/>
        <pc:sldMkLst>
          <pc:docMk/>
          <pc:sldMk cId="3473407720" sldId="289"/>
        </pc:sldMkLst>
        <pc:spChg chg="mod">
          <ac:chgData name="Michaela Buchníčková" userId="beb1be80f67ddfbc" providerId="LiveId" clId="{1510F251-7D34-4AFA-B6B4-5E6D25C19A4B}" dt="2023-08-30T21:00:08.263" v="3978" actId="122"/>
          <ac:spMkLst>
            <pc:docMk/>
            <pc:sldMk cId="3473407720" sldId="289"/>
            <ac:spMk id="2" creationId="{C4CA0637-CCAA-425E-A57A-6205AFDC8B8C}"/>
          </ac:spMkLst>
        </pc:spChg>
        <pc:spChg chg="mod">
          <ac:chgData name="Michaela Buchníčková" userId="beb1be80f67ddfbc" providerId="LiveId" clId="{1510F251-7D34-4AFA-B6B4-5E6D25C19A4B}" dt="2023-08-30T20:49:04.765" v="3873" actId="1038"/>
          <ac:spMkLst>
            <pc:docMk/>
            <pc:sldMk cId="3473407720" sldId="289"/>
            <ac:spMk id="7" creationId="{F3CF6EF0-6898-D687-A895-FD4E59DD69A8}"/>
          </ac:spMkLst>
        </pc:spChg>
      </pc:sldChg>
      <pc:sldChg chg="modSp add mod">
        <pc:chgData name="Michaela Buchníčková" userId="beb1be80f67ddfbc" providerId="LiveId" clId="{1510F251-7D34-4AFA-B6B4-5E6D25C19A4B}" dt="2023-08-30T21:00:13.274" v="3979" actId="122"/>
        <pc:sldMkLst>
          <pc:docMk/>
          <pc:sldMk cId="4148216955" sldId="290"/>
        </pc:sldMkLst>
        <pc:spChg chg="mod">
          <ac:chgData name="Michaela Buchníčková" userId="beb1be80f67ddfbc" providerId="LiveId" clId="{1510F251-7D34-4AFA-B6B4-5E6D25C19A4B}" dt="2023-08-30T21:00:13.274" v="3979" actId="122"/>
          <ac:spMkLst>
            <pc:docMk/>
            <pc:sldMk cId="4148216955" sldId="290"/>
            <ac:spMk id="2" creationId="{C4CA0637-CCAA-425E-A57A-6205AFDC8B8C}"/>
          </ac:spMkLst>
        </pc:spChg>
        <pc:spChg chg="mod">
          <ac:chgData name="Michaela Buchníčková" userId="beb1be80f67ddfbc" providerId="LiveId" clId="{1510F251-7D34-4AFA-B6B4-5E6D25C19A4B}" dt="2023-08-30T20:49:44.039" v="3900" actId="1037"/>
          <ac:spMkLst>
            <pc:docMk/>
            <pc:sldMk cId="4148216955" sldId="290"/>
            <ac:spMk id="7" creationId="{F3CF6EF0-6898-D687-A895-FD4E59DD69A8}"/>
          </ac:spMkLst>
        </pc:spChg>
      </pc:sldChg>
      <pc:sldChg chg="new del">
        <pc:chgData name="Michaela Buchníčková" userId="beb1be80f67ddfbc" providerId="LiveId" clId="{1510F251-7D34-4AFA-B6B4-5E6D25C19A4B}" dt="2023-08-30T20:22:49.377" v="3605" actId="680"/>
        <pc:sldMkLst>
          <pc:docMk/>
          <pc:sldMk cId="4243180324" sldId="290"/>
        </pc:sldMkLst>
      </pc:sldChg>
      <pc:sldChg chg="new del">
        <pc:chgData name="Michaela Buchníčková" userId="beb1be80f67ddfbc" providerId="LiveId" clId="{1510F251-7D34-4AFA-B6B4-5E6D25C19A4B}" dt="2023-08-30T20:22:48.240" v="3604" actId="680"/>
        <pc:sldMkLst>
          <pc:docMk/>
          <pc:sldMk cId="816545186" sldId="291"/>
        </pc:sldMkLst>
      </pc:sldChg>
      <pc:sldChg chg="modSp add mod">
        <pc:chgData name="Michaela Buchníčková" userId="beb1be80f67ddfbc" providerId="LiveId" clId="{1510F251-7D34-4AFA-B6B4-5E6D25C19A4B}" dt="2023-08-30T21:00:18.219" v="3980" actId="122"/>
        <pc:sldMkLst>
          <pc:docMk/>
          <pc:sldMk cId="971579720" sldId="291"/>
        </pc:sldMkLst>
        <pc:spChg chg="mod">
          <ac:chgData name="Michaela Buchníčková" userId="beb1be80f67ddfbc" providerId="LiveId" clId="{1510F251-7D34-4AFA-B6B4-5E6D25C19A4B}" dt="2023-08-30T21:00:18.219" v="3980" actId="122"/>
          <ac:spMkLst>
            <pc:docMk/>
            <pc:sldMk cId="971579720" sldId="291"/>
            <ac:spMk id="2" creationId="{C4CA0637-CCAA-425E-A57A-6205AFDC8B8C}"/>
          </ac:spMkLst>
        </pc:spChg>
        <pc:spChg chg="mod">
          <ac:chgData name="Michaela Buchníčková" userId="beb1be80f67ddfbc" providerId="LiveId" clId="{1510F251-7D34-4AFA-B6B4-5E6D25C19A4B}" dt="2023-08-30T20:49:57.300" v="3908" actId="1038"/>
          <ac:spMkLst>
            <pc:docMk/>
            <pc:sldMk cId="971579720" sldId="291"/>
            <ac:spMk id="7" creationId="{F3CF6EF0-6898-D687-A895-FD4E59DD69A8}"/>
          </ac:spMkLst>
        </pc:spChg>
      </pc:sldChg>
      <pc:sldChg chg="addSp delSp modSp add mod">
        <pc:chgData name="Michaela Buchníčková" userId="beb1be80f67ddfbc" providerId="LiveId" clId="{1510F251-7D34-4AFA-B6B4-5E6D25C19A4B}" dt="2023-08-30T21:49:29.215" v="4595" actId="1076"/>
        <pc:sldMkLst>
          <pc:docMk/>
          <pc:sldMk cId="3498722053" sldId="292"/>
        </pc:sldMkLst>
        <pc:spChg chg="mod">
          <ac:chgData name="Michaela Buchníčková" userId="beb1be80f67ddfbc" providerId="LiveId" clId="{1510F251-7D34-4AFA-B6B4-5E6D25C19A4B}" dt="2023-08-30T21:49:19.978" v="4594" actId="1076"/>
          <ac:spMkLst>
            <pc:docMk/>
            <pc:sldMk cId="3498722053" sldId="292"/>
            <ac:spMk id="2" creationId="{C4CA0637-CCAA-425E-A57A-6205AFDC8B8C}"/>
          </ac:spMkLst>
        </pc:spChg>
        <pc:spChg chg="del mod">
          <ac:chgData name="Michaela Buchníčková" userId="beb1be80f67ddfbc" providerId="LiveId" clId="{1510F251-7D34-4AFA-B6B4-5E6D25C19A4B}" dt="2023-08-30T21:49:11.421" v="4592" actId="478"/>
          <ac:spMkLst>
            <pc:docMk/>
            <pc:sldMk cId="3498722053" sldId="292"/>
            <ac:spMk id="4" creationId="{B1FA6AD6-79DD-D9B4-EE05-96CB7834B158}"/>
          </ac:spMkLst>
        </pc:spChg>
        <pc:graphicFrameChg chg="add mod">
          <ac:chgData name="Michaela Buchníčková" userId="beb1be80f67ddfbc" providerId="LiveId" clId="{1510F251-7D34-4AFA-B6B4-5E6D25C19A4B}" dt="2023-08-30T21:49:29.215" v="4595" actId="1076"/>
          <ac:graphicFrameMkLst>
            <pc:docMk/>
            <pc:sldMk cId="3498722053" sldId="292"/>
            <ac:graphicFrameMk id="5" creationId="{B55AC959-B35F-0363-57A6-2DD8AEF8B295}"/>
          </ac:graphicFrameMkLst>
        </pc:graphicFrameChg>
      </pc:sldChg>
      <pc:sldMasterChg chg="modSldLayout">
        <pc:chgData name="Michaela Buchníčková" userId="beb1be80f67ddfbc" providerId="LiveId" clId="{1510F251-7D34-4AFA-B6B4-5E6D25C19A4B}" dt="2023-08-30T20:50:45.091" v="3910"/>
        <pc:sldMasterMkLst>
          <pc:docMk/>
          <pc:sldMasterMk cId="3698085703" sldId="2147483669"/>
        </pc:sldMasterMkLst>
        <pc:sldLayoutChg chg="addSp">
          <pc:chgData name="Michaela Buchníčková" userId="beb1be80f67ddfbc" providerId="LiveId" clId="{1510F251-7D34-4AFA-B6B4-5E6D25C19A4B}" dt="2023-08-30T20:50:45.091" v="3910"/>
          <pc:sldLayoutMkLst>
            <pc:docMk/>
            <pc:sldMasterMk cId="3698085703" sldId="2147483669"/>
            <pc:sldLayoutMk cId="1401061058" sldId="2147483670"/>
          </pc:sldLayoutMkLst>
          <pc:picChg chg="add">
            <ac:chgData name="Michaela Buchníčková" userId="beb1be80f67ddfbc" providerId="LiveId" clId="{1510F251-7D34-4AFA-B6B4-5E6D25C19A4B}" dt="2023-08-30T20:50:45.091" v="3910"/>
            <ac:picMkLst>
              <pc:docMk/>
              <pc:sldMasterMk cId="3698085703" sldId="2147483669"/>
              <pc:sldLayoutMk cId="1401061058" sldId="2147483670"/>
              <ac:picMk id="7" creationId="{A715516E-00F6-5416-1AD9-D6940B03470A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7F456E-01A6-4013-ACA5-F5492591A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983A3-9B9B-4D61-97C9-B9E239A31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2FC-4BD9-442A-A8C6-51598C909FE3}" type="datetimeFigureOut">
              <a:rPr lang="en-US" smtClean="0"/>
              <a:t>12/4/2023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BE74-7A97-4D17-8390-42ADD25C3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C1DBD-1052-425E-BF3C-983304BED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FA9E-C190-4F5C-8394-BD5F1CD55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9-13T20:27:33.26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0 1 5857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71FA-A98D-41E8-93F4-09945841298A}" type="datetimeFigureOut">
              <a:rPr lang="en-US" smtClean="0"/>
              <a:t>12/4/2023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9C57-55D7-40A4-A101-E74FAC7A0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66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25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655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51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1296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4158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681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18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5788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9036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56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32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55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467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608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365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96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579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0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6040" y="4434840"/>
            <a:ext cx="4941771" cy="1122202"/>
          </a:xfrm>
        </p:spPr>
        <p:txBody>
          <a:bodyPr anchor="b">
            <a:noAutofit/>
          </a:bodyPr>
          <a:lstStyle>
            <a:lvl1pPr algn="l">
              <a:defRPr sz="3600" spc="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04F1E16-9A84-4D0E-9706-79C396AF6A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58" t="23650" b="-1"/>
          <a:stretch/>
        </p:blipFill>
        <p:spPr>
          <a:xfrm>
            <a:off x="0" y="0"/>
            <a:ext cx="9488312" cy="5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786F69D-D4FA-4075-A7EC-8D31A184F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590800" cy="1027906"/>
            <a:chOff x="0" y="0"/>
            <a:chExt cx="2590800" cy="102790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6988B2D-0240-4256-8268-4B9FF1E7236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0"/>
              <a:ext cx="259080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8EEAAE1-3D04-41C3-B2D2-B3BEF34C3B2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704850" cy="1027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156CA116-0F6E-4EE9-B34F-03BA07161A7A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515600" cy="3744913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1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phic 10">
            <a:extLst>
              <a:ext uri="{FF2B5EF4-FFF2-40B4-BE49-F238E27FC236}">
                <a16:creationId xmlns:a16="http://schemas.microsoft.com/office/drawing/2014/main" id="{9D2AF524-D4B4-4A3A-9CE4-EDAFE1D5A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13884" y="0"/>
            <a:ext cx="10078116" cy="6858000"/>
          </a:xfrm>
          <a:custGeom>
            <a:avLst/>
            <a:gdLst>
              <a:gd name="connsiteX0" fmla="*/ 3793236 w 10078116"/>
              <a:gd name="connsiteY0" fmla="*/ 6858000 h 6858000"/>
              <a:gd name="connsiteX1" fmla="*/ 0 w 10078116"/>
              <a:gd name="connsiteY1" fmla="*/ 0 h 6858000"/>
              <a:gd name="connsiteX2" fmla="*/ 10078116 w 10078116"/>
              <a:gd name="connsiteY2" fmla="*/ 0 h 6858000"/>
              <a:gd name="connsiteX3" fmla="*/ 10078116 w 1007811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78116" h="6858000">
                <a:moveTo>
                  <a:pt x="3793236" y="6858000"/>
                </a:moveTo>
                <a:lnTo>
                  <a:pt x="0" y="0"/>
                </a:lnTo>
                <a:lnTo>
                  <a:pt x="10078116" y="0"/>
                </a:lnTo>
                <a:lnTo>
                  <a:pt x="10078116" y="685800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3987A5-99A6-4B33-BAAF-5315963538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509419"/>
            <a:ext cx="4082142" cy="585788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BABF6CA-407C-4BF0-8234-1321A676E7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074" y="150777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76D8129B-5B68-421C-968C-3663C86EFC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2131" y="2584097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C741DCA-8EBD-44F5-9D38-E938A628AD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38556" y="366042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5C43C6B1-A1BD-4A90-8B4B-F361C1BEDD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2756" y="4736748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0C66E1BD-33F0-4B94-BF94-CD4698F85C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1536" y="1613528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5" name="Text Placeholder 15">
            <a:extLst>
              <a:ext uri="{FF2B5EF4-FFF2-40B4-BE49-F238E27FC236}">
                <a16:creationId xmlns:a16="http://schemas.microsoft.com/office/drawing/2014/main" id="{2D4661B1-6559-407A-9AEC-A46A0570AE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86029" y="268256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6" name="Text Placeholder 15">
            <a:extLst>
              <a:ext uri="{FF2B5EF4-FFF2-40B4-BE49-F238E27FC236}">
                <a16:creationId xmlns:a16="http://schemas.microsoft.com/office/drawing/2014/main" id="{DCC983F7-6A25-42C0-811C-EA32138C5B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576938" y="375539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E83DA0EB-27DD-416A-8DA5-4AFDC8587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5280" y="4824430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DC36F-5D3E-439D-80B5-32633FC3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10A8A-CEC9-4787-A745-C28DD965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9143" y="6356350"/>
            <a:ext cx="377598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2BD04-8F01-472A-9456-4702A221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0874" y="6356350"/>
            <a:ext cx="542925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3795F91-C721-4363-956D-756673AE7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53515" y="502393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C14461-E27D-413D-B31A-47B74646A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59917" y="3948451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D6AEA4C-7710-4829-BA87-8DD77F159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173453" y="2872686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BD473E-6203-491C-87AC-54AC0AB23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86263" y="179608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5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3700" y="892177"/>
            <a:ext cx="8421688" cy="1325563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33700" y="2776936"/>
            <a:ext cx="3924300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3700" y="3834606"/>
            <a:ext cx="3924300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410173" y="2776936"/>
            <a:ext cx="3943627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10173" y="3834606"/>
            <a:ext cx="3943627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EE24E1DB-1F20-4C28-8069-D9219D1F8B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9434" t="20278" b="22673"/>
          <a:stretch/>
        </p:blipFill>
        <p:spPr>
          <a:xfrm>
            <a:off x="25785" y="0"/>
            <a:ext cx="4368030" cy="391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51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43104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43104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47665" y="2776936"/>
            <a:ext cx="2896671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7665" y="3834606"/>
            <a:ext cx="2896671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1F60A771-8BBC-4565-AB09-402DA7CB278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066421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C464A9BD-B815-4632-8F54-6EB70E48BAF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6421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368EF4-1233-48C7-8DB5-75844BFCD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238376" cy="3105150"/>
            <a:chOff x="0" y="0"/>
            <a:chExt cx="2238376" cy="310515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63D7850-C2A6-43CE-BBE4-8E81A0A593B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1238250" cy="31051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AD3E03-2E3B-440C-9105-6F9D33006D6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2238376" cy="2476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8896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68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4AA03A-263D-4B5F-B05B-7D6923A9A4D3}"/>
              </a:ext>
            </a:extLst>
          </p:cNvPr>
          <p:cNvGrpSpPr/>
          <p:nvPr userDrawn="1"/>
        </p:nvGrpSpPr>
        <p:grpSpPr>
          <a:xfrm>
            <a:off x="0" y="0"/>
            <a:ext cx="4762501" cy="5186363"/>
            <a:chOff x="0" y="0"/>
            <a:chExt cx="4762501" cy="518636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0" y="876300"/>
              <a:ext cx="4762500" cy="1628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768C87F-B9C3-4DFF-8454-F3F52CE4346B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2638425" y="0"/>
              <a:ext cx="2124076" cy="5186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Date Placeholder 6">
            <a:extLst>
              <a:ext uri="{FF2B5EF4-FFF2-40B4-BE49-F238E27FC236}">
                <a16:creationId xmlns:a16="http://schemas.microsoft.com/office/drawing/2014/main" id="{71F34533-9677-48AF-9374-976825F4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id="{4FAB8A26-B99E-4F96-8327-A932A14F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4" name="Slide Number Placeholder 8">
            <a:extLst>
              <a:ext uri="{FF2B5EF4-FFF2-40B4-BE49-F238E27FC236}">
                <a16:creationId xmlns:a16="http://schemas.microsoft.com/office/drawing/2014/main" id="{EB0962D2-BCC3-48AB-A769-2A7327D2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8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7200" y="1615736"/>
            <a:ext cx="4179570" cy="1524735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238103"/>
            <a:ext cx="4179570" cy="1371997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4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D3361C9-310A-4255-A94E-B77588962D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176938" cy="6858000"/>
          </a:xfrm>
          <a:prstGeom prst="rect">
            <a:avLst/>
          </a:prstGeom>
        </p:spPr>
      </p:pic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BF358517-D7B7-40D0-A9D0-B650C808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7200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6026D44C-0B39-4DE1-A0FC-5615DDAA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721" y="6356350"/>
            <a:ext cx="26615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0F8222B4-B618-42C4-8BDB-D2E4DF2F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514C6BF-376E-43E8-881D-2E7674269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8301" r="28341" b="23071"/>
          <a:stretch/>
        </p:blipFill>
        <p:spPr>
          <a:xfrm>
            <a:off x="5488815" y="0"/>
            <a:ext cx="670318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0A9B92-C2D0-466A-A680-A35832C45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500" y="1020445"/>
            <a:ext cx="2895600" cy="1325563"/>
          </a:xfrm>
        </p:spPr>
        <p:txBody>
          <a:bodyPr anchor="b">
            <a:normAutofit/>
          </a:bodyPr>
          <a:lstStyle>
            <a:lvl1pPr>
              <a:defRPr sz="28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1CE6-5A88-4C5C-B2A4-6A5D2153B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0" y="2924175"/>
            <a:ext cx="2895600" cy="25193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F5093-3C53-4152-B8FE-0522E079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3500" y="6356350"/>
            <a:ext cx="9851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7F11D-8AF8-44D6-A48B-D8C7779B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9886" y="6356349"/>
            <a:ext cx="248284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0879-6B0F-4AF6-A997-EC61DA89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6305" y="6356350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20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1EBF9-6826-475B-8079-C1112899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726A3-DF54-47D2-8C3A-34FD43A1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D125A-4493-4967-9146-841D0EF3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7A1CF8B-3479-49A3-A30E-2F2ECE962075}"/>
              </a:ext>
            </a:extLst>
          </p:cNvPr>
          <p:cNvGrpSpPr/>
          <p:nvPr userDrawn="1"/>
        </p:nvGrpSpPr>
        <p:grpSpPr>
          <a:xfrm>
            <a:off x="6953250" y="-25401"/>
            <a:ext cx="5238750" cy="6902451"/>
            <a:chOff x="6953250" y="-25401"/>
            <a:chExt cx="5238750" cy="690245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FBD260-5143-4B12-B9F8-33E48D548909}"/>
                </a:ext>
              </a:extLst>
            </p:cNvPr>
            <p:cNvCxnSpPr/>
            <p:nvPr userDrawn="1"/>
          </p:nvCxnSpPr>
          <p:spPr>
            <a:xfrm>
              <a:off x="9096375" y="1497012"/>
              <a:ext cx="30956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/>
            <p:nvPr userDrawn="1"/>
          </p:nvCxnSpPr>
          <p:spPr>
            <a:xfrm flipH="1">
              <a:off x="6953250" y="-25401"/>
              <a:ext cx="3790950" cy="6902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973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2148840"/>
            <a:ext cx="4179570" cy="171553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350" y="3962003"/>
            <a:ext cx="4179570" cy="365125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05D2CCB-CCFC-4A8A-ADA9-C1E4D13B96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8675"/>
            <a:ext cx="587692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08AF2DB4-A973-4307-B59C-6058A138835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111608"/>
            <a:ext cx="10515600" cy="374491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7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2111381"/>
            <a:ext cx="10515600" cy="3744913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8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AEE644D4-F9A4-4237-BD5C-4B97ABA93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58165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FF67A8-55FA-435D-A18C-96D63D22B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7724" y="2809875"/>
            <a:ext cx="6696075" cy="1909763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04828DA-5EC5-4A00-9A7B-CD9668EF2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725" y="5028803"/>
            <a:ext cx="6696074" cy="36512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303E9A-96BC-4283-A6E1-5948AEB1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6774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19C49-052B-4D3E-B227-1D787463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3699" y="6356350"/>
            <a:ext cx="2543175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E724A-95F0-41B6-A77E-EDD06727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AC7E4E-FE06-4E90-8107-6B543E551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2209800" y="0"/>
            <a:ext cx="24384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06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4 Peop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487181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28568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487181" y="5464114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36914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578300" y="5084524"/>
            <a:ext cx="233081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36913" y="5478796"/>
            <a:ext cx="1855949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4EBC7D6F-397D-4C5A-AA62-F683F88531A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2757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1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068964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327577" y="5478796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74745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488845" y="5084524"/>
            <a:ext cx="231770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7458" y="5464114"/>
            <a:ext cx="184551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3C911F2-9041-416A-B83C-F23B354E0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334250" y="0"/>
            <a:ext cx="4857750" cy="1724025"/>
            <a:chOff x="7334250" y="0"/>
            <a:chExt cx="4857750" cy="172402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E4B72DA-52CB-4D39-A342-8857B4D959B2}"/>
                </a:ext>
              </a:extLst>
            </p:cNvPr>
            <p:cNvCxnSpPr/>
            <p:nvPr userDrawn="1"/>
          </p:nvCxnSpPr>
          <p:spPr>
            <a:xfrm flipH="1" flipV="1">
              <a:off x="7334250" y="0"/>
              <a:ext cx="485775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1D9BCDA-DFB7-41A4-A7C7-CEE86CEDCB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487150" y="0"/>
              <a:ext cx="704850" cy="172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1227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8 Peo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87AAB93-862D-455E-9E73-3D0DAEFDE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473953"/>
            <a:ext cx="12192000" cy="5621336"/>
            <a:chOff x="0" y="473953"/>
            <a:chExt cx="12192000" cy="5621336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B0DFD584-E5CF-41EF-B51E-679CE22DDF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473953"/>
              <a:ext cx="2057400" cy="1647825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E5C02DDF-25A6-42C7-9525-F279CE2095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049000" y="5180889"/>
              <a:ext cx="1143000" cy="9144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77176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0168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500168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6270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849262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49262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1938DB4D-239F-4E8E-8802-0470B0131189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65558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198355" y="3654378"/>
            <a:ext cx="2105135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095999" y="3809747"/>
            <a:ext cx="2299855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3681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759806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4480" y="3809747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5" name="Picture Placeholder 10">
            <a:extLst>
              <a:ext uri="{FF2B5EF4-FFF2-40B4-BE49-F238E27FC236}">
                <a16:creationId xmlns:a16="http://schemas.microsoft.com/office/drawing/2014/main" id="{1EBAEB1D-A7F9-4F90-B642-4277D3802BA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877176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22930C5B-603C-494E-A467-8B394D01D406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1500168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540C455F-A23B-493F-B95E-AB485D91DA6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1500168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6" name="Picture Placeholder 10">
            <a:extLst>
              <a:ext uri="{FF2B5EF4-FFF2-40B4-BE49-F238E27FC236}">
                <a16:creationId xmlns:a16="http://schemas.microsoft.com/office/drawing/2014/main" id="{9461A69E-14C8-4325-89AF-D4257C1C05BA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226270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6D1C374C-DAF7-40EF-B279-4EC7A2AFE6A2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849262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421FF438-E4E8-4643-BCB3-4A1C12429042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849262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E029C5CA-EDDA-4BF9-9051-8B09E98EE1E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65558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D4FEDD19-A7BA-45BB-93A0-F1E896C9F26D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33992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A12F0175-7AEE-46B1-9590-D4A427680DC7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339926" y="5668583"/>
            <a:ext cx="1813474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Picture Placeholder 10">
            <a:extLst>
              <a:ext uri="{FF2B5EF4-FFF2-40B4-BE49-F238E27FC236}">
                <a16:creationId xmlns:a16="http://schemas.microsoft.com/office/drawing/2014/main" id="{622ED9F4-EB9B-4588-8501-BFECB846EE7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13681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5026D39F-46AB-4680-9A52-F367344A3531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75980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04E11FE2-6320-4E8C-A5B3-8104AF329ADA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744480" y="5668583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20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C17E5-24ED-44BC-BA50-02EF9035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3D101-3AF0-4F06-90ED-B83615C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E9FDE-AF95-49F8-A927-35A23C9E6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900D-8FF9-4E80-860D-89C2D3B4E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6A0C-1415-46A3-A1FF-BE18C708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6" r:id="rId5"/>
    <p:sldLayoutId id="2147483667" r:id="rId6"/>
    <p:sldLayoutId id="2147483654" r:id="rId7"/>
    <p:sldLayoutId id="2147483663" r:id="rId8"/>
    <p:sldLayoutId id="2147483662" r:id="rId9"/>
    <p:sldLayoutId id="2147483668" r:id="rId10"/>
    <p:sldLayoutId id="2147483652" r:id="rId11"/>
    <p:sldLayoutId id="2147483653" r:id="rId12"/>
    <p:sldLayoutId id="2147483660" r:id="rId13"/>
    <p:sldLayoutId id="2147483664" r:id="rId14"/>
    <p:sldLayoutId id="2147483665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vence-praha.cz/index.php/mpp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www.preventivni-aktivity.cz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-nuv.npi.cz/t/pracoviste-pro-certifikace/poskytovatele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6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7155" y="4664713"/>
            <a:ext cx="9097690" cy="1122202"/>
          </a:xfrm>
        </p:spPr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Primární prevence rizikového chování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6A1B4-B8D1-4A72-8E20-0703F54BF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25115" y="5786915"/>
            <a:ext cx="4941770" cy="396660"/>
          </a:xfrm>
        </p:spPr>
        <p:txBody>
          <a:bodyPr>
            <a:normAutofit/>
          </a:bodyPr>
          <a:lstStyle/>
          <a:p>
            <a:pPr algn="ctr"/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Koncept pro základní školy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058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0637-CCAA-425E-A57A-6205AFDC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892177"/>
            <a:ext cx="8421688" cy="980917"/>
          </a:xfrm>
        </p:spPr>
        <p:txBody>
          <a:bodyPr>
            <a:noAutofit/>
          </a:bodyPr>
          <a:lstStyle/>
          <a:p>
            <a:pPr marL="339725" marR="63500" indent="-6350" algn="ctr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</a:pPr>
            <a:r>
              <a:rPr lang="pt-B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ZÁSADY EFEKTIVNÍ PRIMÁRNÍ PREVENCE 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A13A97-7F06-EB5D-6D7A-D409BBE4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3575" y="6356349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 dirty="0"/>
              <a:t>Primární prevence rizikového chováni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E81C1E-A7C3-40CD-9C11-0C03A222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6034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10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CF6EF0-6898-D687-A895-FD4E59DD69A8}"/>
              </a:ext>
            </a:extLst>
          </p:cNvPr>
          <p:cNvSpPr txBox="1"/>
          <p:nvPr/>
        </p:nvSpPr>
        <p:spPr>
          <a:xfrm>
            <a:off x="1949116" y="1873094"/>
            <a:ext cx="9196137" cy="36308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Denormalizace </a:t>
            </a: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Programy přispívají k vytvoření sociálního klimatu, které není příznivé k šíření rizikového chování. Cílem je ovlivnit vnímání extrémního rizikového chování jako nežádoucího. </a:t>
            </a: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endParaRPr lang="cs-CZ" sz="16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Podpora projektivních faktorů ve společnosti</a:t>
            </a: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podporuje a nabízí aktivity vedoucí ke zdravému způsobu života bez drog. Využívá pozitivních modelů a nabízí pozitivní alternativy atraktivní příslušné cílové skupině. </a:t>
            </a: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Důvěryhodnost a nepoužívání neúčinných prostředků </a:t>
            </a: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je postaven tak, aby cílové skupině byly předány relevantní a validní informace. Pouhé zastrašování, zakazování, přehánění následků, moralizování a jednostranné informace mohou být škodlivé  jak pro klienta programu, tak pro důvěryhodnost samotného programu u cílové skupiny. </a:t>
            </a: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endParaRPr lang="cs-CZ" sz="16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049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0637-CCAA-425E-A57A-6205AFDC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251" y="892177"/>
            <a:ext cx="9196137" cy="980917"/>
          </a:xfrm>
        </p:spPr>
        <p:txBody>
          <a:bodyPr>
            <a:noAutofit/>
          </a:bodyPr>
          <a:lstStyle/>
          <a:p>
            <a:pPr marL="339725" marR="63500" indent="-6350" algn="ctr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</a:pP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v</a:t>
            </a:r>
            <a:r>
              <a:rPr lang="pt-B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šeobecn</a:t>
            </a:r>
            <a:r>
              <a:rPr lang="cs-CZ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pt-B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primární prevence pro ZŠ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A13A97-7F06-EB5D-6D7A-D409BBE4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3575" y="6356349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 dirty="0"/>
              <a:t>Primární prevence rizikového chováni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E81C1E-A7C3-40CD-9C11-0C03A222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6034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11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CF6EF0-6898-D687-A895-FD4E59DD69A8}"/>
              </a:ext>
            </a:extLst>
          </p:cNvPr>
          <p:cNvSpPr txBox="1"/>
          <p:nvPr/>
        </p:nvSpPr>
        <p:spPr>
          <a:xfrm>
            <a:off x="2044006" y="1873094"/>
            <a:ext cx="9196137" cy="310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805" marR="0" indent="-1905" algn="just" fontAlgn="base">
              <a:lnSpc>
                <a:spcPts val="2175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 koho je program určen?</a:t>
            </a:r>
            <a:endParaRPr lang="en-US" sz="16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4805" marR="0" indent="-1905" algn="just" fontAlgn="base">
              <a:lnSpc>
                <a:spcPct val="111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Programy jsou určeny pro běžné třídní kolektivy, které nevykazují zvýšenou míru výskytu rizikového chování. Cílovou skupinou jsou žáci na 1. stupni (od 2. ročníku) a 2. stupni základních škol, studenti gymnázií, středních škol a středních odborných učilišť v Praze a Středočeském kraji.</a:t>
            </a:r>
          </a:p>
          <a:p>
            <a:pPr marL="344805" marR="0" indent="-1905" algn="just" fontAlgn="base">
              <a:lnSpc>
                <a:spcPct val="111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4805" marR="0" indent="-1905" algn="just" fontAlgn="base">
              <a:lnSpc>
                <a:spcPts val="2175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Jak program probíhá?</a:t>
            </a:r>
            <a:endParaRPr lang="en-US" sz="16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4805" marR="0" indent="-1905" algn="just" fontAlgn="base">
              <a:lnSpc>
                <a:spcPct val="111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Program je realizován přímo ve škole. Každé pololetí školního roku se ve třídě realizuje obvykle jeden blok primární prevence, který trvá 2 vyučovací hodiny na 1. stupni ZŠ a 3 vyučovací hodiny na 2. stupni ZŠ a na SŠ. Frekvenci setkání i časovou dotaci lze po domluvě upravit dle potřeb školy. Program je veden interaktivní formou, využívá se psychosociálních her, věnuje se prostor diskuzím, žáci či studenti pracují individuálně i ve skupinách.</a:t>
            </a:r>
            <a:endParaRPr lang="cs-CZ" sz="1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252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0637-CCAA-425E-A57A-6205AFDC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251" y="892177"/>
            <a:ext cx="9196137" cy="980917"/>
          </a:xfrm>
        </p:spPr>
        <p:txBody>
          <a:bodyPr>
            <a:noAutofit/>
          </a:bodyPr>
          <a:lstStyle/>
          <a:p>
            <a:pPr marL="339725" marR="63500" indent="-6350" algn="ctr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</a:pP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v</a:t>
            </a:r>
            <a:r>
              <a:rPr lang="pt-B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šeobecn</a:t>
            </a:r>
            <a:r>
              <a:rPr lang="cs-CZ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pt-B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primární prevence pro ZŠ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A13A97-7F06-EB5D-6D7A-D409BBE4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3575" y="6356349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 dirty="0"/>
              <a:t>Primární prevence rizikového chováni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E81C1E-A7C3-40CD-9C11-0C03A222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6034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12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CF6EF0-6898-D687-A895-FD4E59DD69A8}"/>
              </a:ext>
            </a:extLst>
          </p:cNvPr>
          <p:cNvSpPr txBox="1"/>
          <p:nvPr/>
        </p:nvSpPr>
        <p:spPr>
          <a:xfrm>
            <a:off x="2061260" y="1873094"/>
            <a:ext cx="9196137" cy="4596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805" marR="0" indent="-1905" algn="just" fontAlgn="base">
              <a:lnSpc>
                <a:spcPts val="2175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Náplní programu jsou zejména tato témata:</a:t>
            </a:r>
          </a:p>
          <a:p>
            <a:pPr marL="344805" marR="0" indent="-1905" algn="just" fontAlgn="base">
              <a:lnSpc>
                <a:spcPts val="2175"/>
              </a:lnSpc>
              <a:spcBef>
                <a:spcPts val="0"/>
              </a:spcBef>
              <a:spcAft>
                <a:spcPts val="0"/>
              </a:spcAft>
            </a:pPr>
            <a:endParaRPr lang="cs-CZ" sz="1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marR="0" indent="-285750" algn="just" fontAlgn="base">
              <a:lnSpc>
                <a:spcPts val="2175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problematika užívání návykových látek a jiných forem závislostního chování </a:t>
            </a:r>
          </a:p>
          <a:p>
            <a:pPr marL="628650" marR="0" indent="-285750" algn="just" fontAlgn="base">
              <a:lnSpc>
                <a:spcPts val="2175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rasismus, xenofobie</a:t>
            </a:r>
          </a:p>
          <a:p>
            <a:pPr marL="628650" marR="0" indent="-285750" algn="just" fontAlgn="base">
              <a:lnSpc>
                <a:spcPts val="2175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agresivita, šikana a další formy násilného chování</a:t>
            </a:r>
          </a:p>
          <a:p>
            <a:pPr marL="628650" marR="0" indent="-285750" algn="just" fontAlgn="base">
              <a:lnSpc>
                <a:spcPts val="2175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poruchy příjmu potravy (mentální anorexie, mentální bulimie, přejídání, obezita)</a:t>
            </a:r>
          </a:p>
          <a:p>
            <a:pPr marL="628650" marR="0" indent="-285750" algn="just" fontAlgn="base">
              <a:lnSpc>
                <a:spcPts val="2175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dospívání, partnerské vztahy, sexuální problematika, rizikové sexuální chování</a:t>
            </a:r>
          </a:p>
          <a:p>
            <a:pPr marL="628650" marR="0" indent="-285750" algn="just" fontAlgn="base">
              <a:lnSpc>
                <a:spcPts val="2175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kyberšikana, bezpečný pohyb ve virtuálním světě</a:t>
            </a:r>
          </a:p>
          <a:p>
            <a:pPr marL="628650" marR="0" indent="-285750" algn="just" fontAlgn="base">
              <a:lnSpc>
                <a:spcPts val="2175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dospívání, dospělost, přechod na SŠ</a:t>
            </a:r>
          </a:p>
          <a:p>
            <a:pPr marL="628650" marR="0" indent="-285750" algn="just" fontAlgn="base">
              <a:lnSpc>
                <a:spcPts val="2175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masová média a společnost</a:t>
            </a:r>
          </a:p>
          <a:p>
            <a:pPr marL="628650" marR="0" indent="-285750" algn="just" fontAlgn="base">
              <a:lnSpc>
                <a:spcPts val="2175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spiritualita, náboženství, sekty</a:t>
            </a:r>
          </a:p>
          <a:p>
            <a:pPr marL="628650" marR="0" indent="-285750" algn="just" fontAlgn="base">
              <a:lnSpc>
                <a:spcPts val="2175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podpora osobnostního rozvoje (posilování sebejistoty, zvládání konfliktních situací, práce s emocemi, efektivní komunikace, sebepoznání, schopnost čelit sociálnímu tlaku, rozvíjení spolupráce ve třídě)</a:t>
            </a:r>
          </a:p>
          <a:p>
            <a:pPr marL="628650" marR="0" indent="-285750" algn="just" fontAlgn="base">
              <a:lnSpc>
                <a:spcPts val="2175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podpora zdravého životního stylu (nabídka pozitivních alternativ pro trávení volného času)</a:t>
            </a:r>
          </a:p>
          <a:p>
            <a:pPr marL="344805" marR="0" indent="-1905" algn="just" fontAlgn="base">
              <a:lnSpc>
                <a:spcPts val="2175"/>
              </a:lnSpc>
              <a:spcBef>
                <a:spcPts val="0"/>
              </a:spcBef>
              <a:spcAft>
                <a:spcPts val="0"/>
              </a:spcAft>
            </a:pP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222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0637-CCAA-425E-A57A-6205AFDC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251" y="892177"/>
            <a:ext cx="9196137" cy="980917"/>
          </a:xfrm>
        </p:spPr>
        <p:txBody>
          <a:bodyPr>
            <a:noAutofit/>
          </a:bodyPr>
          <a:lstStyle/>
          <a:p>
            <a:pPr marL="339725" marR="63500" indent="-6350" algn="ctr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</a:pP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v</a:t>
            </a:r>
            <a:r>
              <a:rPr lang="pt-B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šeobecn</a:t>
            </a:r>
            <a:r>
              <a:rPr lang="cs-CZ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pt-B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primární prevence pro ZŠ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A13A97-7F06-EB5D-6D7A-D409BBE4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3575" y="6356349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 dirty="0"/>
              <a:t>Primární prevence rizikového chováni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E81C1E-A7C3-40CD-9C11-0C03A222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6034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13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CF6EF0-6898-D687-A895-FD4E59DD69A8}"/>
              </a:ext>
            </a:extLst>
          </p:cNvPr>
          <p:cNvSpPr txBox="1"/>
          <p:nvPr/>
        </p:nvSpPr>
        <p:spPr>
          <a:xfrm>
            <a:off x="2069880" y="1873094"/>
            <a:ext cx="9196137" cy="3004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805" marR="0" indent="-1905" algn="just" fontAlgn="base">
              <a:lnSpc>
                <a:spcPts val="2175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Cíle programu</a:t>
            </a:r>
          </a:p>
          <a:p>
            <a:pPr marL="628650" marR="0" indent="-285750" algn="just" fontAlgn="base">
              <a:lnSpc>
                <a:spcPts val="2175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Předat znalosti, dovednosti a postoje podporující zdravý životní styl.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628650" marR="0" indent="-285750" algn="just" fontAlgn="base">
              <a:lnSpc>
                <a:spcPts val="2175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Podporovat cílovou skupinu v tom, aby tyto znalosti, dovednosti a postoje dokázala uplatnit ve svém chování nejen v době realizace programu, ale i v budoucnosti.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628650" marR="0" indent="-285750" algn="just" fontAlgn="base">
              <a:lnSpc>
                <a:spcPts val="2175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Seznámit s možnostmi řešení obtížných situací včetně možností, kam se obrátit v případě problému.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628650" marR="0" indent="-285750" algn="just" fontAlgn="base">
              <a:lnSpc>
                <a:spcPts val="2175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Rozvíjet psychosociální dovednosti tzn. navazovat zdravé vztahy, rozvíjet schopnost čelit tlaku vrstevníků, dovednost rozhodovat se samostatně, efektivně řešit konflikty apod.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628650" marR="0" indent="-285750" algn="just" fontAlgn="base">
              <a:lnSpc>
                <a:spcPts val="2175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Podporovat a nabízet zdravé alternativy trávení volného času.</a:t>
            </a:r>
            <a:endParaRPr lang="en-US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388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0637-CCAA-425E-A57A-6205AFDC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251" y="892177"/>
            <a:ext cx="9196137" cy="980917"/>
          </a:xfrm>
        </p:spPr>
        <p:txBody>
          <a:bodyPr>
            <a:noAutofit/>
          </a:bodyPr>
          <a:lstStyle/>
          <a:p>
            <a:pPr marL="339725" marR="63500" indent="-6350" algn="ctr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</a:t>
            </a: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Selektivní primární prevence pro ZŠ</a:t>
            </a:r>
            <a:endParaRPr lang="pt-BR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A13A97-7F06-EB5D-6D7A-D409BBE4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3575" y="6356349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 dirty="0"/>
              <a:t>Primární prevence rizikového chováni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E81C1E-A7C3-40CD-9C11-0C03A222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6034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14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CF6EF0-6898-D687-A895-FD4E59DD69A8}"/>
              </a:ext>
            </a:extLst>
          </p:cNvPr>
          <p:cNvSpPr txBox="1"/>
          <p:nvPr/>
        </p:nvSpPr>
        <p:spPr>
          <a:xfrm>
            <a:off x="2061254" y="1873094"/>
            <a:ext cx="9196137" cy="4228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805" marR="0" indent="-1905" algn="just" fontAlgn="base">
              <a:lnSpc>
                <a:spcPts val="2175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5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 koho je program určen?</a:t>
            </a:r>
            <a:endParaRPr lang="en-US" sz="15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4805" marR="0" indent="-1905" algn="just" fontAlgn="base">
              <a:lnSpc>
                <a:spcPct val="111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Program je určen třídním kolektivům od 2. tříd do 9. tříd základních škol a příslušných ročníků víceletých gymnázií a všem ročníkům středních škol, které jsou ve vyšší míře ohroženy rizikovým chováním, případně se rizikové chování v kolektivu již objevuje.</a:t>
            </a:r>
            <a:r>
              <a:rPr lang="en-US" sz="1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 rámci programu jsou nejčastěji řešena témata týkající se vztahových potíží mezi spolužáky, nepříznivé sociální klima, kázeňské potíže, neschopnost spolupracovat, problematické vztahy mezi žáky/studenty a učiteli, užívání návykových látek a další rizikové chování.</a:t>
            </a:r>
          </a:p>
          <a:p>
            <a:pPr marL="344805" marR="0" indent="-1905" algn="just" fontAlgn="base">
              <a:lnSpc>
                <a:spcPts val="2175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5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Jak program probíhá?</a:t>
            </a:r>
            <a:endParaRPr lang="en-US" sz="15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4805" marR="0" indent="-1905" algn="just" fontAlgn="base">
              <a:lnSpc>
                <a:spcPct val="111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Program je zaměřen na diagnostiku potíží v třídním kolektivu a spolupráci při jejich řešení.</a:t>
            </a:r>
            <a:endParaRPr lang="en-US" sz="15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4805" marR="0" indent="-1905" algn="just" fontAlgn="base">
              <a:lnSpc>
                <a:spcPct val="111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 třídním kolektivem obvykle pracuje dvojice zkušených lektorů, kteří mají odpovídající vzdělání a několikaletou zkušenost s prací se skupinou dětí. Setkání probíhají v prostorech organizace, která zajišťuje program anebo po domluvě lze realizovat i v prostorech školy.</a:t>
            </a:r>
            <a:r>
              <a:rPr lang="en-US" sz="1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Intervenční program je realizován interaktivní formou, žáci se do realizace programu aktivně zapojují, ovlivňují obsah i průběh jednotlivých setkání. Stávají se tak aktivními realizátory změn ve třídě a přebírají v adekvátní míře zodpovědnost za průběh a výsledek programu. Třída je chápána jako celek, v němž probíhají skupinové procesy a funguje skupinová dynamika. Na problém je nahlíženo jako na záležitost celé skupiny, nikoli jednotlivců.</a:t>
            </a:r>
            <a:r>
              <a:rPr lang="en-US" sz="1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cs-CZ" sz="15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 zvýšení efektivity programu je nutné aktivní zapojení třídního učitele a v některých případech i vedení školy či celého učitelského sboru.</a:t>
            </a:r>
            <a:endParaRPr lang="en-US" sz="15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407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0637-CCAA-425E-A57A-6205AFDC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251" y="892177"/>
            <a:ext cx="9196137" cy="980917"/>
          </a:xfrm>
        </p:spPr>
        <p:txBody>
          <a:bodyPr>
            <a:noAutofit/>
          </a:bodyPr>
          <a:lstStyle/>
          <a:p>
            <a:pPr marL="339725" marR="63500" indent="-6350" algn="ctr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</a:t>
            </a: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Selektivní primární prevence pro ZŠ</a:t>
            </a:r>
            <a:endParaRPr lang="pt-BR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A13A97-7F06-EB5D-6D7A-D409BBE4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3575" y="6356349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 dirty="0"/>
              <a:t>Primární prevence rizikového chováni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E81C1E-A7C3-40CD-9C11-0C03A222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6034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15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CF6EF0-6898-D687-A895-FD4E59DD69A8}"/>
              </a:ext>
            </a:extLst>
          </p:cNvPr>
          <p:cNvSpPr txBox="1"/>
          <p:nvPr/>
        </p:nvSpPr>
        <p:spPr>
          <a:xfrm>
            <a:off x="2069884" y="1873094"/>
            <a:ext cx="9196137" cy="4688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805" indent="-1905" algn="just" fontAlgn="base">
              <a:lnSpc>
                <a:spcPct val="111000"/>
              </a:lnSpc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Programy mohou být realizovány ve dvou formách: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4805" indent="-1905" algn="just" fontAlgn="base">
              <a:lnSpc>
                <a:spcPct val="111000"/>
              </a:lnSpc>
            </a:pPr>
            <a:endParaRPr lang="en-US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4805" marR="0" indent="-1905" algn="just" fontAlgn="base">
              <a:lnSpc>
                <a:spcPct val="111000"/>
              </a:lnSpc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Komplexní program selektivní primární prevence</a:t>
            </a:r>
          </a:p>
          <a:p>
            <a:pPr marL="344805" marR="0" indent="-1905" algn="just" fontAlgn="base">
              <a:lnSpc>
                <a:spcPct val="111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Úvodní konzultace s třídní/m učitelem/</a:t>
            </a:r>
            <a:r>
              <a:rPr lang="cs-CZ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kou</a:t>
            </a: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(60 minut).</a:t>
            </a:r>
          </a:p>
          <a:p>
            <a:pPr marL="344805" marR="0" indent="-1905" algn="just" fontAlgn="base">
              <a:lnSpc>
                <a:spcPct val="111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Úvodní mapovací setkání se třídou (2x 60 minut nebo 3x 45 minut dle místa konání),</a:t>
            </a:r>
          </a:p>
          <a:p>
            <a:pPr marL="344805" marR="0" indent="-1905" algn="just" fontAlgn="base">
              <a:lnSpc>
                <a:spcPct val="111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Tři návazná setkání se třídou (každé setkání 2x 60 minut nebo 3x 45 minut dle místa konání),</a:t>
            </a:r>
          </a:p>
          <a:p>
            <a:pPr marL="344805" marR="0" indent="-1905" algn="just" fontAlgn="base">
              <a:lnSpc>
                <a:spcPct val="111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Zpracování závěrečné zprávy z programu.</a:t>
            </a:r>
          </a:p>
          <a:p>
            <a:pPr marL="344805" marR="0" indent="-1905" algn="just" fontAlgn="base">
              <a:lnSpc>
                <a:spcPct val="111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Závěrečná konzultace s třídní/m učitelem/</a:t>
            </a:r>
            <a:r>
              <a:rPr lang="cs-CZ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kou</a:t>
            </a: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(60 minut).</a:t>
            </a:r>
          </a:p>
          <a:p>
            <a:pPr marL="344805" marR="0" indent="-1905" algn="just" fontAlgn="base">
              <a:lnSpc>
                <a:spcPct val="111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  <a:p>
            <a:pPr marL="344805" marR="0" indent="-1905" algn="just" fontAlgn="base">
              <a:lnSpc>
                <a:spcPct val="111000"/>
              </a:lnSpc>
              <a:spcBef>
                <a:spcPts val="0"/>
              </a:spcBef>
              <a:spcAft>
                <a:spcPts val="0"/>
              </a:spcAft>
            </a:pPr>
            <a:r>
              <a:rPr lang="cs-CZ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Základní program selektivní primární prevence</a:t>
            </a:r>
          </a:p>
          <a:p>
            <a:pPr marL="344805" marR="0" indent="-1905" algn="just" fontAlgn="base">
              <a:lnSpc>
                <a:spcPct val="111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Úvodní konzultace s třídní/m učitelem/</a:t>
            </a:r>
            <a:r>
              <a:rPr lang="cs-CZ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kou</a:t>
            </a: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(60 minut).</a:t>
            </a:r>
          </a:p>
          <a:p>
            <a:pPr marL="344805" marR="0" indent="-1905" algn="just" fontAlgn="base">
              <a:lnSpc>
                <a:spcPct val="111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Úvodní mapovací setkání se třídou (2x 60 minut nebo 3 x 45 minut dle místa konání).</a:t>
            </a:r>
          </a:p>
          <a:p>
            <a:pPr marL="344805" marR="0" indent="-1905" algn="just" fontAlgn="base">
              <a:lnSpc>
                <a:spcPct val="111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Zpracování závěrečné zprávy z programu.</a:t>
            </a:r>
          </a:p>
          <a:p>
            <a:pPr marL="344805" marR="0" indent="-1905" algn="just" fontAlgn="base">
              <a:lnSpc>
                <a:spcPct val="111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Závěrečná konzultace s třídní/m učitelem/</a:t>
            </a:r>
            <a:r>
              <a:rPr lang="cs-CZ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kou</a:t>
            </a: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(60 minut).</a:t>
            </a:r>
          </a:p>
          <a:p>
            <a:pPr marL="344805" marR="0" indent="-1905" algn="just" fontAlgn="base">
              <a:lnSpc>
                <a:spcPct val="111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48216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0637-CCAA-425E-A57A-6205AFDC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251" y="892177"/>
            <a:ext cx="9196137" cy="980917"/>
          </a:xfrm>
        </p:spPr>
        <p:txBody>
          <a:bodyPr>
            <a:noAutofit/>
          </a:bodyPr>
          <a:lstStyle/>
          <a:p>
            <a:pPr marL="339725" marR="63500" indent="-6350" algn="ctr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</a:t>
            </a: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Selektivní primární prevence pro ZŠ</a:t>
            </a:r>
            <a:endParaRPr lang="pt-BR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A13A97-7F06-EB5D-6D7A-D409BBE4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3575" y="6356349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 dirty="0"/>
              <a:t>Primární prevence rizikového chováni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E81C1E-A7C3-40CD-9C11-0C03A222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6034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16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CF6EF0-6898-D687-A895-FD4E59DD69A8}"/>
              </a:ext>
            </a:extLst>
          </p:cNvPr>
          <p:cNvSpPr txBox="1"/>
          <p:nvPr/>
        </p:nvSpPr>
        <p:spPr>
          <a:xfrm>
            <a:off x="2061258" y="1873094"/>
            <a:ext cx="9196137" cy="4073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805" indent="-1905" algn="just" fontAlgn="base">
              <a:lnSpc>
                <a:spcPct val="111000"/>
              </a:lnSpc>
            </a:pPr>
            <a:r>
              <a:rPr lang="cs-CZ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Cíle programu</a:t>
            </a:r>
          </a:p>
          <a:p>
            <a:pPr marL="628650" indent="-285750" algn="just" fontAlgn="base">
              <a:lnSpc>
                <a:spcPct val="111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Napomáhat při diagnostice a řešení potíží v třídním kolektivu.</a:t>
            </a:r>
          </a:p>
          <a:p>
            <a:pPr marL="628650" indent="-285750" algn="just" fontAlgn="base">
              <a:lnSpc>
                <a:spcPct val="111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Zvyšovat pozitivní sociální klima v třídním kolektivu a přispět k rozvoji pozitivních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	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vztahů mezi spolužáky.</a:t>
            </a:r>
          </a:p>
          <a:p>
            <a:pPr marL="628650" indent="-285750" algn="just" fontAlgn="base">
              <a:lnSpc>
                <a:spcPct val="111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Rozvíjet psychosociální dovednosti žáků a studentů – schopnost navazovat přátelské vztahy s vrstevníky, efektivně s nimi komunikovat a spolupracovat, schopnost být citlivý k pocitům či potřebám druhých atd.</a:t>
            </a:r>
          </a:p>
          <a:p>
            <a:pPr marL="628650" indent="-285750" algn="just" fontAlgn="base">
              <a:lnSpc>
                <a:spcPct val="111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Předcházet výskytu šikany ve škole, případně přispět k jejímu efektivnímu řešení.</a:t>
            </a:r>
          </a:p>
          <a:p>
            <a:pPr marL="628650" indent="-285750" algn="just" fontAlgn="base">
              <a:lnSpc>
                <a:spcPct val="111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Předcházet rozvoji dalších forem rizikového chování.</a:t>
            </a:r>
          </a:p>
          <a:p>
            <a:pPr marL="628650" indent="-285750" algn="just" fontAlgn="base">
              <a:lnSpc>
                <a:spcPct val="111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Podporovat komunikaci mezi žáky a pedagogy.</a:t>
            </a:r>
          </a:p>
          <a:p>
            <a:pPr marL="628650" indent="-285750" algn="just" fontAlgn="base">
              <a:lnSpc>
                <a:spcPct val="111000"/>
              </a:lnSpc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Cílem programu není označení žáků jako „problémových“, ale naopak jejich integrace, zvýšení tolerance mezi žáky a posílení soudržnosti skupiny, případně podpora pozitivního vztahu mezi žáky a třídním učitelem.</a:t>
            </a:r>
          </a:p>
        </p:txBody>
      </p:sp>
    </p:spTree>
    <p:extLst>
      <p:ext uri="{BB962C8B-B14F-4D97-AF65-F5344CB8AC3E}">
        <p14:creationId xmlns:p14="http://schemas.microsoft.com/office/powerpoint/2010/main" val="971579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0637-CCAA-425E-A57A-6205AFDC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728277"/>
            <a:ext cx="8421688" cy="980917"/>
          </a:xfrm>
        </p:spPr>
        <p:txBody>
          <a:bodyPr/>
          <a:lstStyle/>
          <a:p>
            <a:pPr algn="ctr"/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intervizivní</a:t>
            </a: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koncepční semináře </a:t>
            </a:r>
            <a:b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školních metodiků prevence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01B90AA-3D18-8B4D-72AA-BEDAF2045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3575" y="6356349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 dirty="0"/>
              <a:t>Primární prevence rizikového chováni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E81C1E-A7C3-40CD-9C11-0C03A222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17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FA6AD6-79DD-D9B4-EE05-96CB7834B158}"/>
              </a:ext>
            </a:extLst>
          </p:cNvPr>
          <p:cNvSpPr txBox="1"/>
          <p:nvPr/>
        </p:nvSpPr>
        <p:spPr>
          <a:xfrm>
            <a:off x="2052628" y="1873094"/>
            <a:ext cx="9196137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marR="0" indent="-285750" algn="just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Účast ŠMP na pravidelných poradách metodiků</a:t>
            </a:r>
          </a:p>
          <a:p>
            <a:pPr marL="628650" marR="0" indent="-285750" algn="just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Mgr. 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Žufníček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obdrží prezenční listiny </a:t>
            </a:r>
          </a:p>
          <a:p>
            <a:pPr marL="628650" marR="0" indent="-285750" algn="just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Setkání se mohou konat podle 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ohody na školách, v PCPP nebo na UMČ</a:t>
            </a:r>
          </a:p>
          <a:p>
            <a:pPr marL="628650" marR="0" indent="-285750" algn="just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Pořizování zápisů z 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</a:t>
            </a:r>
            <a:r>
              <a:rPr lang="cs-CZ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ntervizních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 koncepčních seminářů školních metodiků prevence</a:t>
            </a:r>
          </a:p>
        </p:txBody>
      </p:sp>
    </p:spTree>
    <p:extLst>
      <p:ext uri="{BB962C8B-B14F-4D97-AF65-F5344CB8AC3E}">
        <p14:creationId xmlns:p14="http://schemas.microsoft.com/office/powerpoint/2010/main" val="350762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0637-CCAA-425E-A57A-6205AFDC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739777"/>
            <a:ext cx="8421688" cy="980917"/>
          </a:xfrm>
        </p:spPr>
        <p:txBody>
          <a:bodyPr/>
          <a:lstStyle/>
          <a:p>
            <a:pPr algn="ctr"/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Komunikace mezi </a:t>
            </a:r>
            <a:b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školními metodiky prevence a </a:t>
            </a:r>
            <a:r>
              <a:rPr lang="cs-CZ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ošk</a:t>
            </a:r>
            <a:endParaRPr lang="cs-CZ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EEE5733-3383-B5C8-8E72-C120BB647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3575" y="6356349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 dirty="0"/>
              <a:t>Primární prevence rizikového chováni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E81C1E-A7C3-40CD-9C11-0C03A222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18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0FF7B9-EF61-113F-56B2-3B526F996DA1}"/>
              </a:ext>
            </a:extLst>
          </p:cNvPr>
          <p:cNvSpPr txBox="1"/>
          <p:nvPr/>
        </p:nvSpPr>
        <p:spPr>
          <a:xfrm>
            <a:off x="2061258" y="1873094"/>
            <a:ext cx="9749742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 začátku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pololetí zaslat informace o objednaných programech  VPP</a:t>
            </a:r>
          </a:p>
          <a:p>
            <a:pPr marL="628650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 konci pololetí zaslat závěrečné zprávy z proběhlých bloků VPP na OŠK</a:t>
            </a:r>
          </a:p>
          <a:p>
            <a:pPr marL="628650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Průběžně posílat na OŠK informace o sjednaných programech SPP</a:t>
            </a:r>
          </a:p>
          <a:p>
            <a:pPr marL="628650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Formuláře na webu </a:t>
            </a:r>
          </a:p>
          <a:p>
            <a:pPr marL="1085850" lvl="1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Vzorové objednávky programů primární prevence</a:t>
            </a:r>
          </a:p>
          <a:p>
            <a:pPr marL="1085850" lvl="1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Výkaz o objednaných programech primární prevence</a:t>
            </a:r>
          </a:p>
          <a:p>
            <a:pPr marL="628650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Školní metodik prevence před začátkem školního roku sestavuje preventivní program školy.</a:t>
            </a:r>
          </a:p>
          <a:p>
            <a:pPr marL="1085850" lvl="1" indent="-285750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Vzor pro p</a:t>
            </a: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reventivní program školy - </a:t>
            </a: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http://www.prevence-praha.cz/index.php/mpp.html</a:t>
            </a: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628650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SEPA</a:t>
            </a:r>
          </a:p>
          <a:p>
            <a:pPr marL="1085850" lvl="1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On-line systém evidence preventivních aktivit </a:t>
            </a:r>
          </a:p>
          <a:p>
            <a:pPr marL="1085850" lvl="1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https://www.preventivni-aktivity.cz/</a:t>
            </a: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367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6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48B4FA42-886A-BCD8-CB0C-A07B3F37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0620"/>
            <a:ext cx="10515600" cy="1142376"/>
          </a:xfrm>
        </p:spPr>
        <p:txBody>
          <a:bodyPr/>
          <a:lstStyle/>
          <a:p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Dotace PPRCH Z MHMP a MČ P10 2023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A2B21C66-A6AB-08A9-E5E8-C8B6020EBC1E}"/>
              </a:ext>
            </a:extLst>
          </p:cNvPr>
          <p:cNvGraphicFramePr>
            <a:graphicFrameLocks noGrp="1"/>
          </p:cNvGraphicFramePr>
          <p:nvPr>
            <p:ph type="tbl" sz="quarter" idx="14"/>
            <p:extLst>
              <p:ext uri="{D42A27DB-BD31-4B8C-83A1-F6EECF244321}">
                <p14:modId xmlns:p14="http://schemas.microsoft.com/office/powerpoint/2010/main" val="2404754794"/>
              </p:ext>
            </p:extLst>
          </p:nvPr>
        </p:nvGraphicFramePr>
        <p:xfrm>
          <a:off x="4090737" y="1235710"/>
          <a:ext cx="7660106" cy="52292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284184">
                  <a:extLst>
                    <a:ext uri="{9D8B030D-6E8A-4147-A177-3AD203B41FA5}">
                      <a16:colId xmlns:a16="http://schemas.microsoft.com/office/drawing/2014/main" val="3840920699"/>
                    </a:ext>
                  </a:extLst>
                </a:gridCol>
                <a:gridCol w="940279">
                  <a:extLst>
                    <a:ext uri="{9D8B030D-6E8A-4147-A177-3AD203B41FA5}">
                      <a16:colId xmlns:a16="http://schemas.microsoft.com/office/drawing/2014/main" val="2449663077"/>
                    </a:ext>
                  </a:extLst>
                </a:gridCol>
                <a:gridCol w="1061049">
                  <a:extLst>
                    <a:ext uri="{9D8B030D-6E8A-4147-A177-3AD203B41FA5}">
                      <a16:colId xmlns:a16="http://schemas.microsoft.com/office/drawing/2014/main" val="1691310180"/>
                    </a:ext>
                  </a:extLst>
                </a:gridCol>
                <a:gridCol w="1112808">
                  <a:extLst>
                    <a:ext uri="{9D8B030D-6E8A-4147-A177-3AD203B41FA5}">
                      <a16:colId xmlns:a16="http://schemas.microsoft.com/office/drawing/2014/main" val="822363036"/>
                    </a:ext>
                  </a:extLst>
                </a:gridCol>
                <a:gridCol w="1095554">
                  <a:extLst>
                    <a:ext uri="{9D8B030D-6E8A-4147-A177-3AD203B41FA5}">
                      <a16:colId xmlns:a16="http://schemas.microsoft.com/office/drawing/2014/main" val="1980569068"/>
                    </a:ext>
                  </a:extLst>
                </a:gridCol>
                <a:gridCol w="1166232">
                  <a:extLst>
                    <a:ext uri="{9D8B030D-6E8A-4147-A177-3AD203B41FA5}">
                      <a16:colId xmlns:a16="http://schemas.microsoft.com/office/drawing/2014/main" val="2654170712"/>
                    </a:ext>
                  </a:extLst>
                </a:gridCol>
              </a:tblGrid>
              <a:tr h="288656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ZŠ</a:t>
                      </a:r>
                      <a:endParaRPr lang="en-US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MHMP</a:t>
                      </a:r>
                      <a:endParaRPr lang="en-US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VPP </a:t>
                      </a:r>
                      <a:br>
                        <a:rPr lang="cs-CZ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cs-CZ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(MČ P10)</a:t>
                      </a:r>
                      <a:endParaRPr lang="en-US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SPP </a:t>
                      </a:r>
                      <a:br>
                        <a:rPr lang="cs-CZ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cs-CZ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(MČ P10)</a:t>
                      </a:r>
                      <a:endParaRPr lang="en-US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celkem </a:t>
                      </a:r>
                      <a:br>
                        <a:rPr lang="cs-CZ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cs-CZ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(MČ P10)</a:t>
                      </a:r>
                      <a:endParaRPr lang="en-US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celkem </a:t>
                      </a:r>
                      <a:br>
                        <a:rPr lang="cs-CZ" sz="14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cs-CZ" sz="14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MČ + MHMP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04337707"/>
                  </a:ext>
                </a:extLst>
              </a:tr>
              <a:tr h="288656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Eden</a:t>
                      </a:r>
                      <a:endParaRPr lang="en-US" sz="16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82 400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58 800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75 300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157 700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97334012"/>
                  </a:ext>
                </a:extLst>
              </a:tr>
              <a:tr h="288656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Karla Čapka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56 900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52 900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14 900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67 800</a:t>
                      </a:r>
                      <a:endParaRPr lang="en-US" sz="1600" kern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124 700</a:t>
                      </a:r>
                      <a:endParaRPr lang="en-US" sz="1600" kern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080994401"/>
                  </a:ext>
                </a:extLst>
              </a:tr>
              <a:tr h="352400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Solidarita</a:t>
                      </a:r>
                      <a:endParaRPr lang="en-US" sz="16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95 400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56 600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72 600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168 000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71460626"/>
                  </a:ext>
                </a:extLst>
              </a:tr>
              <a:tr h="288656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Gutovka</a:t>
                      </a:r>
                      <a:endParaRPr lang="en-US" sz="16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55 600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16 900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76 900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132 500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3883665"/>
                  </a:ext>
                </a:extLst>
              </a:tr>
              <a:tr h="288656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Hostýnská</a:t>
                      </a:r>
                      <a:endParaRPr lang="en-US" sz="16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62 800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17 700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80 500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131 000</a:t>
                      </a:r>
                      <a:endParaRPr lang="en-US" sz="1600" kern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30139222"/>
                  </a:ext>
                </a:extLst>
              </a:tr>
              <a:tr h="288656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Jakutská</a:t>
                      </a:r>
                      <a:endParaRPr lang="en-US" sz="16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76 700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62 800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139 500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2920901"/>
                  </a:ext>
                </a:extLst>
              </a:tr>
              <a:tr h="288656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Nad Vodovodem</a:t>
                      </a:r>
                      <a:endParaRPr lang="en-US" sz="16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76 700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55 100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70 600</a:t>
                      </a:r>
                      <a:endParaRPr lang="en-US" sz="1600" kern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147 300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77749085"/>
                  </a:ext>
                </a:extLst>
              </a:tr>
              <a:tr h="288656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Olešská</a:t>
                      </a:r>
                      <a:endParaRPr lang="en-US" sz="16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69 700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14 300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65 100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134 800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8918687"/>
                  </a:ext>
                </a:extLst>
              </a:tr>
              <a:tr h="288656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Švehlova</a:t>
                      </a:r>
                      <a:endParaRPr lang="en-US" sz="16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69 100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54 500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69 900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139 000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54727950"/>
                  </a:ext>
                </a:extLst>
              </a:tr>
              <a:tr h="288656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 Roháčových kasáren</a:t>
                      </a:r>
                      <a:endParaRPr lang="en-US" sz="16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26 800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55 400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71 000</a:t>
                      </a:r>
                      <a:endParaRPr lang="en-US" sz="1600" kern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97 800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91608314"/>
                  </a:ext>
                </a:extLst>
              </a:tr>
              <a:tr h="288656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 Rybníčkách</a:t>
                      </a:r>
                      <a:endParaRPr lang="en-US" sz="16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68 600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70 500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139 100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68983810"/>
                  </a:ext>
                </a:extLst>
              </a:tr>
              <a:tr h="288656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Břečťanová</a:t>
                      </a:r>
                      <a:endParaRPr lang="en-US" sz="16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57 600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16 200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73 800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73 800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54955010"/>
                  </a:ext>
                </a:extLst>
              </a:tr>
              <a:tr h="288656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 Vršovického nádraží</a:t>
                      </a:r>
                      <a:endParaRPr lang="en-US" sz="16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41 500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11 700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53 200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53 200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22359217"/>
                  </a:ext>
                </a:extLst>
              </a:tr>
              <a:tr h="120454">
                <a:tc>
                  <a:txBody>
                    <a:bodyPr/>
                    <a:lstStyle/>
                    <a:p>
                      <a:r>
                        <a:rPr lang="cs-CZ" sz="16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CELKEM</a:t>
                      </a:r>
                      <a:endParaRPr lang="en-US" sz="16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728 400  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710 000  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200 000  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910 000  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1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1 638 400   </a:t>
                      </a:r>
                      <a:endParaRPr lang="en-US" sz="1600" b="1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46596811"/>
                  </a:ext>
                </a:extLst>
              </a:tr>
            </a:tbl>
          </a:graphicData>
        </a:graphic>
      </p:graphicFrame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27BB5A3-A473-E652-B914-43B637696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3575" y="6356349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 dirty="0"/>
              <a:t>Primární prevence rizikového chováni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41F79A-46EA-68C9-7625-A048A9AD2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19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577B08-16FC-6AAD-9967-778EC5BE14E3}"/>
              </a:ext>
            </a:extLst>
          </p:cNvPr>
          <p:cNvSpPr txBox="1"/>
          <p:nvPr/>
        </p:nvSpPr>
        <p:spPr>
          <a:xfrm>
            <a:off x="200526" y="1656983"/>
            <a:ext cx="362551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příspěvků na všeobecnou primární prevenci rizikového chování 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poskytovaných MČ P10 je možné hradit pouze služby poskytované certifikovanými organizacemi. Pět oslovených organizací se již představilo na schůzce školních metodiků prevence.</a:t>
            </a:r>
          </a:p>
          <a:p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příspěvků na selektivní primární prevenci rizikového chování</a:t>
            </a:r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poskytovaných MČ P10 je možné hradit pouze služby poskytované certifikovanými organizacemi. Seznam certifikovaných organizací:</a:t>
            </a:r>
          </a:p>
          <a:p>
            <a:r>
              <a:rPr lang="cs-CZ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http://archiv-nuv.npi.cz/t/pracoviste-pro-certifikace/poskytovatele.html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1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029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0637-CCAA-425E-A57A-6205AFDC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892177"/>
            <a:ext cx="8421688" cy="980917"/>
          </a:xfrm>
        </p:spPr>
        <p:txBody>
          <a:bodyPr/>
          <a:lstStyle/>
          <a:p>
            <a:pPr marL="339725" marR="63500" indent="-6350" algn="just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</a:pPr>
            <a:r>
              <a:rPr lang="cs-CZ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TEORETICKÁ VÝCHODISKA</a:t>
            </a:r>
            <a:endParaRPr lang="en-US" sz="2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A13A97-7F06-EB5D-6D7A-D409BBE4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3575" y="6356349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 dirty="0"/>
              <a:t>Primární prevence rizikového chováni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E81C1E-A7C3-40CD-9C11-0C03A222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2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CF6EF0-6898-D687-A895-FD4E59DD69A8}"/>
              </a:ext>
            </a:extLst>
          </p:cNvPr>
          <p:cNvSpPr txBox="1"/>
          <p:nvPr/>
        </p:nvSpPr>
        <p:spPr>
          <a:xfrm>
            <a:off x="1632325" y="2166784"/>
            <a:ext cx="8219983" cy="3895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5280" marR="67310" indent="-1905" algn="just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</a:pPr>
            <a:r>
              <a:rPr lang="cs-CZ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Koncepce a kvalita programů primární prevence vychází ze „Standardů odborné způsobilosti poskytovatelů programů školské primární prevence rizikového chování“ (V. Pavlas Martanová a kol., 2012) a ze zásad efektivní primární prevence. Poskytované služby vycházejí z definice specifické primární prevence: „Specifická primární prevence představuje aktivity a programy s úzkým zaměřením na jeden či více typů rizikového chování a na rizika s nimi spojená. Nebyla by pro daný typ rizikového chování v praxi rozvíjena, pokud by neexistovaly problémy spojené s daným typem rizikového chování“ (Výkladový slovník základních pojmů školské prevence rizikového chování, </a:t>
            </a:r>
            <a:r>
              <a:rPr lang="cs-CZ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Miovský</a:t>
            </a:r>
            <a:r>
              <a:rPr lang="cs-CZ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M. a kol., 2012) . 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35280" marR="67310" indent="-1905" algn="just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</a:pPr>
            <a:r>
              <a:rPr lang="cs-CZ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35280" marR="67310" indent="-1905" algn="just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</a:pPr>
            <a:r>
              <a:rPr lang="cs-CZ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Tři hlavní charakteristiky: </a:t>
            </a:r>
            <a:endParaRPr lang="en-US" sz="1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67310" lvl="1" indent="-285750" algn="l" fontAlgn="base">
              <a:lnSpc>
                <a:spcPct val="106000"/>
              </a:lnSpc>
              <a:spcBef>
                <a:spcPts val="0"/>
              </a:spcBef>
              <a:spcAft>
                <a:spcPts val="1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cs-CZ" sz="14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jednoznačně vyjádřený vztah k oblasti rizikového chování a souvisejícím tématům, </a:t>
            </a:r>
            <a:endParaRPr lang="en-US" sz="1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67310" lvl="1" indent="-285750" algn="l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cs-CZ" sz="14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realizována v přesně vymezeném čase a prostředí, což umožňuje evaluaci těchto typů programů, </a:t>
            </a:r>
            <a:endParaRPr lang="en-US" sz="1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marR="67310" lvl="1" indent="-285750" algn="l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</a:pPr>
            <a:r>
              <a:rPr lang="cs-CZ" sz="14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zaměřena na jasně definovanou cílovou skupinu (např. dle věku, potřeb, míry ohrožení aj.) a s ohledem na potřeby cílové skupiny zavádí preventivní intervence.“ (Výkladový slovník základních pojmů školské prevence rizikového chování, </a:t>
            </a:r>
            <a:r>
              <a:rPr lang="cs-CZ" sz="1400" u="none" strike="noStrike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Miovský</a:t>
            </a:r>
            <a:r>
              <a:rPr lang="cs-CZ" sz="14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 a kol., 2012). </a:t>
            </a:r>
            <a:endParaRPr lang="en-US" sz="14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35280" marR="67310" indent="-1905" algn="just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</a:pPr>
            <a:r>
              <a:rPr lang="cs-CZ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souvislosti s tím je důležitým východiskem pro poskytování programů primární prevence pohled na primární prevenci prostřednictvím tří úrovní: 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250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0637-CCAA-425E-A57A-6205AFDC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892177"/>
            <a:ext cx="8421688" cy="980917"/>
          </a:xfrm>
        </p:spPr>
        <p:txBody>
          <a:bodyPr/>
          <a:lstStyle/>
          <a:p>
            <a:pPr algn="ctr"/>
            <a:r>
              <a:rPr lang="cs-CZ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Předpokládané náklady VPP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16151-9486-4A03-AE3A-F1CC562E0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70724" y="4201888"/>
            <a:ext cx="3924300" cy="2154461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 bloky PPRCH VPP na 1. stupni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Celkem 7 500,-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Zahrnuje: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konzultaci s TU před  a po programu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 bloky v ŠR po 2 VH = 4 VH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návazné konzultace a závěr. Zpráva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Celkem 7h</a:t>
            </a:r>
            <a:r>
              <a:rPr lang="cs-CZ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E461777-2220-E84C-53B1-1D7655A5C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7706" y="6356349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 dirty="0"/>
              <a:t>Primární prevence rizikového chováni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E81C1E-A7C3-40CD-9C11-0C03A222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20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C497665-91F7-416A-AB51-11A2C045B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861788"/>
              </p:ext>
            </p:extLst>
          </p:nvPr>
        </p:nvGraphicFramePr>
        <p:xfrm>
          <a:off x="2216990" y="1873094"/>
          <a:ext cx="9678836" cy="2323469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310982">
                  <a:extLst>
                    <a:ext uri="{9D8B030D-6E8A-4147-A177-3AD203B41FA5}">
                      <a16:colId xmlns:a16="http://schemas.microsoft.com/office/drawing/2014/main" val="4227197488"/>
                    </a:ext>
                  </a:extLst>
                </a:gridCol>
                <a:gridCol w="967937">
                  <a:extLst>
                    <a:ext uri="{9D8B030D-6E8A-4147-A177-3AD203B41FA5}">
                      <a16:colId xmlns:a16="http://schemas.microsoft.com/office/drawing/2014/main" val="3096427289"/>
                    </a:ext>
                  </a:extLst>
                </a:gridCol>
                <a:gridCol w="937621">
                  <a:extLst>
                    <a:ext uri="{9D8B030D-6E8A-4147-A177-3AD203B41FA5}">
                      <a16:colId xmlns:a16="http://schemas.microsoft.com/office/drawing/2014/main" val="1779814738"/>
                    </a:ext>
                  </a:extLst>
                </a:gridCol>
                <a:gridCol w="1700516">
                  <a:extLst>
                    <a:ext uri="{9D8B030D-6E8A-4147-A177-3AD203B41FA5}">
                      <a16:colId xmlns:a16="http://schemas.microsoft.com/office/drawing/2014/main" val="3105199757"/>
                    </a:ext>
                  </a:extLst>
                </a:gridCol>
                <a:gridCol w="912408">
                  <a:extLst>
                    <a:ext uri="{9D8B030D-6E8A-4147-A177-3AD203B41FA5}">
                      <a16:colId xmlns:a16="http://schemas.microsoft.com/office/drawing/2014/main" val="521215975"/>
                    </a:ext>
                  </a:extLst>
                </a:gridCol>
                <a:gridCol w="1149831">
                  <a:extLst>
                    <a:ext uri="{9D8B030D-6E8A-4147-A177-3AD203B41FA5}">
                      <a16:colId xmlns:a16="http://schemas.microsoft.com/office/drawing/2014/main" val="3004322574"/>
                    </a:ext>
                  </a:extLst>
                </a:gridCol>
                <a:gridCol w="926794">
                  <a:extLst>
                    <a:ext uri="{9D8B030D-6E8A-4147-A177-3AD203B41FA5}">
                      <a16:colId xmlns:a16="http://schemas.microsoft.com/office/drawing/2014/main" val="3538272576"/>
                    </a:ext>
                  </a:extLst>
                </a:gridCol>
                <a:gridCol w="1772747">
                  <a:extLst>
                    <a:ext uri="{9D8B030D-6E8A-4147-A177-3AD203B41FA5}">
                      <a16:colId xmlns:a16="http://schemas.microsoft.com/office/drawing/2014/main" val="2664519049"/>
                    </a:ext>
                  </a:extLst>
                </a:gridCol>
              </a:tblGrid>
              <a:tr h="190500">
                <a:tc gridSpan="4"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 stupeň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 stupeň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9330844"/>
                  </a:ext>
                </a:extLst>
              </a:tr>
              <a:tr h="184150">
                <a:tc gridSpan="2">
                  <a:txBody>
                    <a:bodyPr/>
                    <a:lstStyle/>
                    <a:p>
                      <a:pPr marL="0" marR="0" indent="0" algn="l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 VH=2 bloky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marL="0" marR="0" indent="0" algn="l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 VH=2 bloky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Náklad na 1 třídu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Náklad na 2 třídy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marL="0" marR="0" indent="0" algn="l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 VH=2 bloky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marL="0" marR="0" indent="0" algn="l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 VH=2 bloky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Náklad na 1 třídu 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Náklad na 2 třídy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9258596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 třída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7 500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15 000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 třída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10 000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20 000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2230488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 třída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7 500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15 000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 třída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10 000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20 000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15998005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 třída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7 500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15 000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8. třída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10 000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20 000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132459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 třída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7 500</a:t>
                      </a:r>
                      <a:endParaRPr lang="en-US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15 000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 třída</a:t>
                      </a:r>
                      <a:endParaRPr lang="en-US" sz="1600" b="1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na zvážení ŠMP</a:t>
                      </a:r>
                      <a:endParaRPr lang="en-US" sz="16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4407789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Celkem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30 000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60 000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Celkem</a:t>
                      </a:r>
                      <a:endParaRPr lang="en-US" sz="1600" b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30 000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60 000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44844483"/>
                  </a:ext>
                </a:extLst>
              </a:tr>
              <a:tr h="190500">
                <a:tc gridSpan="8">
                  <a:txBody>
                    <a:bodyPr/>
                    <a:lstStyle/>
                    <a:p>
                      <a:pPr marL="0" marR="0" indent="0" algn="ctr">
                        <a:lnSpc>
                          <a:spcPct val="11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Celkem náklady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cs-CZ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000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887896"/>
                  </a:ext>
                </a:extLst>
              </a:tr>
            </a:tbl>
          </a:graphicData>
        </a:graphic>
      </p:graphicFrame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FC10A627-6636-DE0E-39AD-170FC0553112}"/>
              </a:ext>
            </a:extLst>
          </p:cNvPr>
          <p:cNvSpPr txBox="1">
            <a:spLocks/>
          </p:cNvSpPr>
          <p:nvPr/>
        </p:nvSpPr>
        <p:spPr>
          <a:xfrm>
            <a:off x="7435251" y="4201888"/>
            <a:ext cx="3924300" cy="2154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 bloky PPRCH VPP na 1. stupni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Celkem 10 000,-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Zahrnuje: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konzultaci s TU před  a po programu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 bloky v ŠR po 3 VH = 6 VH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	návazné konzultace a závěr. Zpráva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Celkem 8,5h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429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E6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Děkuji za pozornost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29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0637-CCAA-425E-A57A-6205AFDC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892177"/>
            <a:ext cx="8421688" cy="980917"/>
          </a:xfrm>
        </p:spPr>
        <p:txBody>
          <a:bodyPr>
            <a:normAutofit/>
          </a:bodyPr>
          <a:lstStyle/>
          <a:p>
            <a:pPr marL="339725" marR="63500" indent="-6350" algn="ctr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</a:pPr>
            <a:r>
              <a:rPr lang="cs-CZ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Všeobecná primární prevence </a:t>
            </a:r>
            <a:endParaRPr lang="en-US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A13A97-7F06-EB5D-6D7A-D409BBE4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3575" y="6356349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 dirty="0"/>
              <a:t>Primární prevence rizikového chováni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E81C1E-A7C3-40CD-9C11-0C03A222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3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CF6EF0-6898-D687-A895-FD4E59DD69A8}"/>
              </a:ext>
            </a:extLst>
          </p:cNvPr>
          <p:cNvSpPr txBox="1"/>
          <p:nvPr/>
        </p:nvSpPr>
        <p:spPr>
          <a:xfrm>
            <a:off x="2109684" y="1873094"/>
            <a:ext cx="5643517" cy="3428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5280" marR="67310" indent="-1905" algn="just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</a:pPr>
            <a:r>
              <a:rPr lang="cs-CZ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Všeobecná primární prevence rizikového chování zahrnuje veškeré aktivity realizované s cílem předejít problémům spojených s rizikovým chováním, případně oddálit situaci, kdy by se mohlo dítě či dospívající začít chovat rizikově. Všeobecná primární prevence se v této oblasti zaměřuje na běžnou populaci žáků a studentů s ohledem na její věkové složení a nebere v potaz rozdělení na méně či více rizikové skupiny. 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35280" marR="67310" indent="-1905" algn="just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</a:pPr>
            <a:r>
              <a:rPr lang="cs-CZ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Jedná se o soubor aktivit zacílených jak na primární cílovou skupinu (programy všeobecné primární prevence s žáky a studenty), tak na sekundární (konzultační podpora školním metodikům prevence, třídním učitelům a ředitelům škol, telefonické a webové poradenství, hospitace ve školách v rámci všeobecné primární prevence, vzdělávání lektorů, porady s lektory a supervize práce lektorů, zpracovávání a distribuce průběžných a závěrečných zpráv apod.). 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64F7B37-A971-E94A-636C-FA4ED036B3BF}"/>
              </a:ext>
            </a:extLst>
          </p:cNvPr>
          <p:cNvGrpSpPr/>
          <p:nvPr/>
        </p:nvGrpSpPr>
        <p:grpSpPr>
          <a:xfrm>
            <a:off x="6977547" y="3231267"/>
            <a:ext cx="5214453" cy="2952965"/>
            <a:chOff x="7498404" y="1650257"/>
            <a:chExt cx="4456372" cy="2523661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37C195AD-D810-D85F-234B-988363624D91}"/>
                </a:ext>
              </a:extLst>
            </p:cNvPr>
            <p:cNvGrpSpPr/>
            <p:nvPr/>
          </p:nvGrpSpPr>
          <p:grpSpPr>
            <a:xfrm>
              <a:off x="7498404" y="1650257"/>
              <a:ext cx="4456372" cy="2523661"/>
              <a:chOff x="7406964" y="1138391"/>
              <a:chExt cx="4456372" cy="2523661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F5599CC4-62BF-F230-E636-835E282838BC}"/>
                  </a:ext>
                </a:extLst>
              </p:cNvPr>
              <p:cNvGrpSpPr/>
              <p:nvPr/>
            </p:nvGrpSpPr>
            <p:grpSpPr>
              <a:xfrm>
                <a:off x="7406964" y="1138391"/>
                <a:ext cx="4456372" cy="2523661"/>
                <a:chOff x="0" y="0"/>
                <a:chExt cx="5482031" cy="2524127"/>
              </a:xfrm>
            </p:grpSpPr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E00F1424-0BFD-2738-A5D0-667027178B7E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C1411279-A231-2FEC-07E3-EE1D6294B925}"/>
                    </a:ext>
                  </a:extLst>
                </p:cNvPr>
                <p:cNvSpPr/>
                <p:nvPr/>
              </p:nvSpPr>
              <p:spPr>
                <a:xfrm>
                  <a:off x="0" y="146304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EA2BF5CD-114C-60FA-965B-343B14543F01}"/>
                    </a:ext>
                  </a:extLst>
                </p:cNvPr>
                <p:cNvSpPr/>
                <p:nvPr/>
              </p:nvSpPr>
              <p:spPr>
                <a:xfrm>
                  <a:off x="0" y="292862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BB86766F-8A5C-20AD-E116-2ADDC57C35E4}"/>
                    </a:ext>
                  </a:extLst>
                </p:cNvPr>
                <p:cNvSpPr/>
                <p:nvPr/>
              </p:nvSpPr>
              <p:spPr>
                <a:xfrm>
                  <a:off x="0" y="439166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BE23F279-0E04-CA7E-B595-BFDCD61797B3}"/>
                    </a:ext>
                  </a:extLst>
                </p:cNvPr>
                <p:cNvSpPr/>
                <p:nvPr/>
              </p:nvSpPr>
              <p:spPr>
                <a:xfrm>
                  <a:off x="0" y="583946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534E8B00-A782-E418-7836-9681BADDA13B}"/>
                    </a:ext>
                  </a:extLst>
                </p:cNvPr>
                <p:cNvSpPr/>
                <p:nvPr/>
              </p:nvSpPr>
              <p:spPr>
                <a:xfrm>
                  <a:off x="0" y="730250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C56D146E-2CD9-05F4-6B73-729C938E14F0}"/>
                    </a:ext>
                  </a:extLst>
                </p:cNvPr>
                <p:cNvSpPr/>
                <p:nvPr/>
              </p:nvSpPr>
              <p:spPr>
                <a:xfrm>
                  <a:off x="0" y="876554"/>
                  <a:ext cx="46741" cy="18758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72B29145-B588-3077-EF05-B4DA3DAF05E1}"/>
                    </a:ext>
                  </a:extLst>
                </p:cNvPr>
                <p:cNvSpPr/>
                <p:nvPr/>
              </p:nvSpPr>
              <p:spPr>
                <a:xfrm>
                  <a:off x="0" y="1022858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5B9A5C04-7CC0-41C2-D694-22FB81E2F124}"/>
                    </a:ext>
                  </a:extLst>
                </p:cNvPr>
                <p:cNvSpPr/>
                <p:nvPr/>
              </p:nvSpPr>
              <p:spPr>
                <a:xfrm>
                  <a:off x="0" y="1169162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2AEFAF36-90A6-1000-465C-6133D810BF8A}"/>
                    </a:ext>
                  </a:extLst>
                </p:cNvPr>
                <p:cNvSpPr/>
                <p:nvPr/>
              </p:nvSpPr>
              <p:spPr>
                <a:xfrm>
                  <a:off x="0" y="1315466"/>
                  <a:ext cx="46741" cy="187582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C712F865-7162-A804-49EC-E0314311DFB5}"/>
                    </a:ext>
                  </a:extLst>
                </p:cNvPr>
                <p:cNvSpPr/>
                <p:nvPr/>
              </p:nvSpPr>
              <p:spPr>
                <a:xfrm>
                  <a:off x="0" y="1460246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EC3E1A23-AFC1-F91D-FC7F-3985893745F1}"/>
                    </a:ext>
                  </a:extLst>
                </p:cNvPr>
                <p:cNvSpPr/>
                <p:nvPr/>
              </p:nvSpPr>
              <p:spPr>
                <a:xfrm>
                  <a:off x="0" y="1606550"/>
                  <a:ext cx="46741" cy="18758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D435B5B1-02B9-F3F5-06ED-B4F7E7A82EB5}"/>
                    </a:ext>
                  </a:extLst>
                </p:cNvPr>
                <p:cNvSpPr/>
                <p:nvPr/>
              </p:nvSpPr>
              <p:spPr>
                <a:xfrm>
                  <a:off x="0" y="1752854"/>
                  <a:ext cx="46741" cy="18758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D71BDDD6-89DE-9841-73B0-1545834803B8}"/>
                    </a:ext>
                  </a:extLst>
                </p:cNvPr>
                <p:cNvSpPr/>
                <p:nvPr/>
              </p:nvSpPr>
              <p:spPr>
                <a:xfrm>
                  <a:off x="0" y="1899158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737B7947-1EDE-2607-5A22-D43B39050284}"/>
                    </a:ext>
                  </a:extLst>
                </p:cNvPr>
                <p:cNvSpPr/>
                <p:nvPr/>
              </p:nvSpPr>
              <p:spPr>
                <a:xfrm>
                  <a:off x="0" y="2045462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A132A9BA-3CC0-1942-642F-FB80C9BBB972}"/>
                    </a:ext>
                  </a:extLst>
                </p:cNvPr>
                <p:cNvSpPr/>
                <p:nvPr/>
              </p:nvSpPr>
              <p:spPr>
                <a:xfrm>
                  <a:off x="0" y="2190242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769800D4-9F77-13B0-32D9-F85F7D06946F}"/>
                    </a:ext>
                  </a:extLst>
                </p:cNvPr>
                <p:cNvSpPr/>
                <p:nvPr/>
              </p:nvSpPr>
              <p:spPr>
                <a:xfrm>
                  <a:off x="0" y="2336546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24" name="Shape 5606">
                  <a:extLst>
                    <a:ext uri="{FF2B5EF4-FFF2-40B4-BE49-F238E27FC236}">
                      <a16:creationId xmlns:a16="http://schemas.microsoft.com/office/drawing/2014/main" id="{D81420A9-2986-BE4C-7C81-3D0C69E4B0A3}"/>
                    </a:ext>
                  </a:extLst>
                </p:cNvPr>
                <p:cNvSpPr/>
                <p:nvPr/>
              </p:nvSpPr>
              <p:spPr>
                <a:xfrm>
                  <a:off x="2094306" y="159306"/>
                  <a:ext cx="1694180" cy="75945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694180" h="759459">
                      <a:moveTo>
                        <a:pt x="847090" y="0"/>
                      </a:moveTo>
                      <a:lnTo>
                        <a:pt x="1694180" y="759459"/>
                      </a:lnTo>
                      <a:lnTo>
                        <a:pt x="0" y="759459"/>
                      </a:lnTo>
                      <a:lnTo>
                        <a:pt x="847090" y="0"/>
                      </a:lnTo>
                      <a:close/>
                    </a:path>
                  </a:pathLst>
                </a:custGeom>
                <a:ln w="0" cap="flat">
                  <a:miter lim="127000"/>
                </a:ln>
              </p:spPr>
              <p:style>
                <a:lnRef idx="0">
                  <a:srgbClr val="000000">
                    <a:alpha val="0"/>
                  </a:srgbClr>
                </a:lnRef>
                <a:fillRef idx="1">
                  <a:srgbClr val="808080">
                    <a:alpha val="50196"/>
                  </a:srgbClr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Shape 5607">
                  <a:extLst>
                    <a:ext uri="{FF2B5EF4-FFF2-40B4-BE49-F238E27FC236}">
                      <a16:creationId xmlns:a16="http://schemas.microsoft.com/office/drawing/2014/main" id="{7263DBAC-4DB7-D3F8-9344-429184313C07}"/>
                    </a:ext>
                  </a:extLst>
                </p:cNvPr>
                <p:cNvSpPr/>
                <p:nvPr/>
              </p:nvSpPr>
              <p:spPr>
                <a:xfrm>
                  <a:off x="2018105" y="83106"/>
                  <a:ext cx="1694180" cy="75945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694180" h="759459">
                      <a:moveTo>
                        <a:pt x="847090" y="0"/>
                      </a:moveTo>
                      <a:lnTo>
                        <a:pt x="1694180" y="759459"/>
                      </a:lnTo>
                      <a:lnTo>
                        <a:pt x="0" y="759459"/>
                      </a:lnTo>
                      <a:lnTo>
                        <a:pt x="847090" y="0"/>
                      </a:lnTo>
                      <a:close/>
                    </a:path>
                  </a:pathLst>
                </a:custGeom>
                <a:solidFill>
                  <a:srgbClr val="D9D4C9"/>
                </a:solidFill>
                <a:ln w="0" cap="flat">
                  <a:miter lim="127000"/>
                </a:ln>
              </p:spPr>
              <p:style>
                <a:lnRef idx="0">
                  <a:srgbClr val="000000">
                    <a:alpha val="0"/>
                  </a:srgbClr>
                </a:lnRef>
                <a:fillRef idx="1">
                  <a:srgbClr val="E4F3F4"/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Shape 5609">
                  <a:extLst>
                    <a:ext uri="{FF2B5EF4-FFF2-40B4-BE49-F238E27FC236}">
                      <a16:creationId xmlns:a16="http://schemas.microsoft.com/office/drawing/2014/main" id="{E595636B-26C5-A73D-D49E-A6F8889569FA}"/>
                    </a:ext>
                  </a:extLst>
                </p:cNvPr>
                <p:cNvSpPr/>
                <p:nvPr/>
              </p:nvSpPr>
              <p:spPr>
                <a:xfrm>
                  <a:off x="2018106" y="83106"/>
                  <a:ext cx="1694180" cy="75945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694180" h="759459">
                      <a:moveTo>
                        <a:pt x="0" y="759459"/>
                      </a:moveTo>
                      <a:lnTo>
                        <a:pt x="847090" y="0"/>
                      </a:lnTo>
                      <a:lnTo>
                        <a:pt x="847090" y="0"/>
                      </a:lnTo>
                      <a:lnTo>
                        <a:pt x="1694180" y="759459"/>
                      </a:lnTo>
                      <a:close/>
                    </a:path>
                  </a:pathLst>
                </a:custGeom>
                <a:ln w="9340" cap="rnd">
                  <a:miter lim="127000"/>
                </a:ln>
              </p:spPr>
              <p:style>
                <a:lnRef idx="1">
                  <a:srgbClr val="4B595B"/>
                </a:lnRef>
                <a:fillRef idx="0">
                  <a:srgbClr val="000000">
                    <a:alpha val="0"/>
                  </a:srgbClr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553AE3CB-B3B8-6148-F85D-B37774E39885}"/>
                    </a:ext>
                  </a:extLst>
                </p:cNvPr>
                <p:cNvSpPr/>
                <p:nvPr/>
              </p:nvSpPr>
              <p:spPr>
                <a:xfrm>
                  <a:off x="2600274" y="355860"/>
                  <a:ext cx="707537" cy="127647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962272D4-A8C2-4889-2014-25CB76348012}"/>
                    </a:ext>
                  </a:extLst>
                </p:cNvPr>
                <p:cNvSpPr/>
                <p:nvPr/>
              </p:nvSpPr>
              <p:spPr>
                <a:xfrm>
                  <a:off x="3130626" y="337789"/>
                  <a:ext cx="37731" cy="1514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>
                      <a:solidFill>
                        <a:srgbClr val="00B05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B5A64FF7-09F2-B120-3B00-5F759014C6F4}"/>
                    </a:ext>
                  </a:extLst>
                </p:cNvPr>
                <p:cNvSpPr/>
                <p:nvPr/>
              </p:nvSpPr>
              <p:spPr>
                <a:xfrm>
                  <a:off x="2784678" y="455137"/>
                  <a:ext cx="37731" cy="1514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>
                      <a:solidFill>
                        <a:srgbClr val="00B05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ABE72A55-DFFD-C223-8312-E445EBC47394}"/>
                    </a:ext>
                  </a:extLst>
                </p:cNvPr>
                <p:cNvSpPr/>
                <p:nvPr/>
              </p:nvSpPr>
              <p:spPr>
                <a:xfrm>
                  <a:off x="2947746" y="455137"/>
                  <a:ext cx="37731" cy="1514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>
                      <a:solidFill>
                        <a:srgbClr val="00B05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A9B74EB9-2313-7413-4071-49AC244A8AAE}"/>
                    </a:ext>
                  </a:extLst>
                </p:cNvPr>
                <p:cNvSpPr/>
                <p:nvPr/>
              </p:nvSpPr>
              <p:spPr>
                <a:xfrm>
                  <a:off x="3089478" y="570961"/>
                  <a:ext cx="37731" cy="1514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>
                      <a:solidFill>
                        <a:srgbClr val="00B05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34" name="Shape 5617">
                  <a:extLst>
                    <a:ext uri="{FF2B5EF4-FFF2-40B4-BE49-F238E27FC236}">
                      <a16:creationId xmlns:a16="http://schemas.microsoft.com/office/drawing/2014/main" id="{22F5CBE4-DFC9-04EF-0199-226A9D0AB552}"/>
                    </a:ext>
                  </a:extLst>
                </p:cNvPr>
                <p:cNvSpPr/>
                <p:nvPr/>
              </p:nvSpPr>
              <p:spPr>
                <a:xfrm>
                  <a:off x="1247851" y="918766"/>
                  <a:ext cx="3387725" cy="75819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387725" h="758191">
                      <a:moveTo>
                        <a:pt x="846963" y="0"/>
                      </a:moveTo>
                      <a:lnTo>
                        <a:pt x="2540762" y="0"/>
                      </a:lnTo>
                      <a:lnTo>
                        <a:pt x="3387725" y="758191"/>
                      </a:lnTo>
                      <a:lnTo>
                        <a:pt x="0" y="758191"/>
                      </a:lnTo>
                      <a:lnTo>
                        <a:pt x="846963" y="0"/>
                      </a:lnTo>
                      <a:close/>
                    </a:path>
                  </a:pathLst>
                </a:custGeom>
                <a:ln w="0" cap="flat">
                  <a:miter lim="127000"/>
                </a:ln>
              </p:spPr>
              <p:style>
                <a:lnRef idx="0">
                  <a:srgbClr val="000000">
                    <a:alpha val="0"/>
                  </a:srgbClr>
                </a:lnRef>
                <a:fillRef idx="1">
                  <a:srgbClr val="808080">
                    <a:alpha val="50196"/>
                  </a:srgbClr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Shape 5618">
                  <a:extLst>
                    <a:ext uri="{FF2B5EF4-FFF2-40B4-BE49-F238E27FC236}">
                      <a16:creationId xmlns:a16="http://schemas.microsoft.com/office/drawing/2014/main" id="{2A13003E-3A9E-F6E0-642B-0E0887DD87D5}"/>
                    </a:ext>
                  </a:extLst>
                </p:cNvPr>
                <p:cNvSpPr/>
                <p:nvPr/>
              </p:nvSpPr>
              <p:spPr>
                <a:xfrm>
                  <a:off x="1171332" y="842566"/>
                  <a:ext cx="3387726" cy="75819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387725" h="758191">
                      <a:moveTo>
                        <a:pt x="846963" y="0"/>
                      </a:moveTo>
                      <a:lnTo>
                        <a:pt x="2540762" y="0"/>
                      </a:lnTo>
                      <a:lnTo>
                        <a:pt x="3387725" y="758191"/>
                      </a:lnTo>
                      <a:lnTo>
                        <a:pt x="0" y="758191"/>
                      </a:lnTo>
                      <a:lnTo>
                        <a:pt x="846963" y="0"/>
                      </a:lnTo>
                      <a:close/>
                    </a:path>
                  </a:pathLst>
                </a:custGeom>
                <a:solidFill>
                  <a:srgbClr val="B5AB95"/>
                </a:solidFill>
                <a:ln w="0" cap="flat">
                  <a:miter lim="127000"/>
                </a:ln>
              </p:spPr>
              <p:style>
                <a:lnRef idx="0">
                  <a:srgbClr val="000000">
                    <a:alpha val="0"/>
                  </a:srgbClr>
                </a:lnRef>
                <a:fillRef idx="1">
                  <a:srgbClr val="D7EDEF"/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Shape 5620">
                  <a:extLst>
                    <a:ext uri="{FF2B5EF4-FFF2-40B4-BE49-F238E27FC236}">
                      <a16:creationId xmlns:a16="http://schemas.microsoft.com/office/drawing/2014/main" id="{28FE3E56-4EAA-8B27-81F7-137F935DA01C}"/>
                    </a:ext>
                  </a:extLst>
                </p:cNvPr>
                <p:cNvSpPr/>
                <p:nvPr/>
              </p:nvSpPr>
              <p:spPr>
                <a:xfrm>
                  <a:off x="1171651" y="842566"/>
                  <a:ext cx="3387725" cy="75819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387725" h="758191">
                      <a:moveTo>
                        <a:pt x="0" y="758191"/>
                      </a:moveTo>
                      <a:lnTo>
                        <a:pt x="846963" y="0"/>
                      </a:lnTo>
                      <a:lnTo>
                        <a:pt x="2540762" y="0"/>
                      </a:lnTo>
                      <a:lnTo>
                        <a:pt x="3387725" y="758191"/>
                      </a:lnTo>
                      <a:close/>
                    </a:path>
                  </a:pathLst>
                </a:custGeom>
                <a:ln w="9340" cap="rnd">
                  <a:miter lim="127000"/>
                </a:ln>
              </p:spPr>
              <p:style>
                <a:lnRef idx="1">
                  <a:srgbClr val="4B595B"/>
                </a:lnRef>
                <a:fillRef idx="0">
                  <a:srgbClr val="000000">
                    <a:alpha val="0"/>
                  </a:srgbClr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1578E152-328A-0568-88B7-9F6944AA6258}"/>
                    </a:ext>
                  </a:extLst>
                </p:cNvPr>
                <p:cNvSpPr/>
                <p:nvPr/>
              </p:nvSpPr>
              <p:spPr>
                <a:xfrm>
                  <a:off x="2006944" y="1018043"/>
                  <a:ext cx="1716504" cy="474753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cs-CZ" sz="1200" b="1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Selektivní </a:t>
                  </a:r>
                  <a:br>
                    <a:rPr lang="cs-CZ" sz="1200" b="1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</a:br>
                  <a:r>
                    <a:rPr lang="cs-CZ" sz="1200" b="1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primární prevence</a:t>
                  </a:r>
                  <a:endParaRPr lang="en-US" sz="1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1789224F-FEF4-F1F5-04B7-91F32C29435D}"/>
                    </a:ext>
                  </a:extLst>
                </p:cNvPr>
                <p:cNvSpPr/>
                <p:nvPr/>
              </p:nvSpPr>
              <p:spPr>
                <a:xfrm>
                  <a:off x="3130626" y="1003778"/>
                  <a:ext cx="37731" cy="1514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>
                      <a:solidFill>
                        <a:srgbClr val="FF33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4CC41611-F3A0-2AB1-B146-76446D5BAD5D}"/>
                    </a:ext>
                  </a:extLst>
                </p:cNvPr>
                <p:cNvSpPr/>
                <p:nvPr/>
              </p:nvSpPr>
              <p:spPr>
                <a:xfrm>
                  <a:off x="2934030" y="1124173"/>
                  <a:ext cx="37731" cy="1514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>
                      <a:solidFill>
                        <a:srgbClr val="FF33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41" name="Shape 5625">
                  <a:extLst>
                    <a:ext uri="{FF2B5EF4-FFF2-40B4-BE49-F238E27FC236}">
                      <a16:creationId xmlns:a16="http://schemas.microsoft.com/office/drawing/2014/main" id="{B30D9ADD-CE62-39E0-60DB-64438D7F5F9F}"/>
                    </a:ext>
                  </a:extLst>
                </p:cNvPr>
                <p:cNvSpPr/>
                <p:nvPr/>
              </p:nvSpPr>
              <p:spPr>
                <a:xfrm>
                  <a:off x="400761" y="1676957"/>
                  <a:ext cx="5081270" cy="7588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81270" h="758824">
                      <a:moveTo>
                        <a:pt x="846836" y="0"/>
                      </a:moveTo>
                      <a:lnTo>
                        <a:pt x="4234434" y="0"/>
                      </a:lnTo>
                      <a:lnTo>
                        <a:pt x="5081270" y="758824"/>
                      </a:lnTo>
                      <a:lnTo>
                        <a:pt x="0" y="758824"/>
                      </a:lnTo>
                      <a:lnTo>
                        <a:pt x="846836" y="0"/>
                      </a:lnTo>
                      <a:close/>
                    </a:path>
                  </a:pathLst>
                </a:custGeom>
                <a:ln w="0" cap="flat">
                  <a:miter lim="127000"/>
                </a:ln>
              </p:spPr>
              <p:style>
                <a:lnRef idx="0">
                  <a:srgbClr val="000000">
                    <a:alpha val="0"/>
                  </a:srgbClr>
                </a:lnRef>
                <a:fillRef idx="1">
                  <a:srgbClr val="808080">
                    <a:alpha val="50196"/>
                  </a:srgbClr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Shape 5626">
                  <a:extLst>
                    <a:ext uri="{FF2B5EF4-FFF2-40B4-BE49-F238E27FC236}">
                      <a16:creationId xmlns:a16="http://schemas.microsoft.com/office/drawing/2014/main" id="{637B2202-AF38-93CC-AD0C-106E92EC478E}"/>
                    </a:ext>
                  </a:extLst>
                </p:cNvPr>
                <p:cNvSpPr/>
                <p:nvPr/>
              </p:nvSpPr>
              <p:spPr>
                <a:xfrm>
                  <a:off x="324561" y="1600757"/>
                  <a:ext cx="5081270" cy="7588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81270" h="758824">
                      <a:moveTo>
                        <a:pt x="846836" y="0"/>
                      </a:moveTo>
                      <a:lnTo>
                        <a:pt x="4234434" y="0"/>
                      </a:lnTo>
                      <a:lnTo>
                        <a:pt x="5081270" y="758824"/>
                      </a:lnTo>
                      <a:lnTo>
                        <a:pt x="0" y="758824"/>
                      </a:lnTo>
                      <a:lnTo>
                        <a:pt x="846836" y="0"/>
                      </a:lnTo>
                      <a:close/>
                    </a:path>
                  </a:pathLst>
                </a:custGeom>
                <a:solidFill>
                  <a:srgbClr val="8F8163"/>
                </a:solidFill>
                <a:ln w="0" cap="flat">
                  <a:miter lim="127000"/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0">
                  <a:srgbClr val="000000">
                    <a:alpha val="0"/>
                  </a:srgbClr>
                </a:lnRef>
                <a:fillRef idx="1">
                  <a:srgbClr val="C9E6E9"/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3" name="Shape 5628">
                  <a:extLst>
                    <a:ext uri="{FF2B5EF4-FFF2-40B4-BE49-F238E27FC236}">
                      <a16:creationId xmlns:a16="http://schemas.microsoft.com/office/drawing/2014/main" id="{5DB16826-B836-9BEC-D36E-1789C9E4EF6F}"/>
                    </a:ext>
                  </a:extLst>
                </p:cNvPr>
                <p:cNvSpPr/>
                <p:nvPr/>
              </p:nvSpPr>
              <p:spPr>
                <a:xfrm>
                  <a:off x="324561" y="1600757"/>
                  <a:ext cx="5081270" cy="7588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81270" h="758824">
                      <a:moveTo>
                        <a:pt x="0" y="758824"/>
                      </a:moveTo>
                      <a:lnTo>
                        <a:pt x="846836" y="0"/>
                      </a:lnTo>
                      <a:lnTo>
                        <a:pt x="4234434" y="0"/>
                      </a:lnTo>
                      <a:lnTo>
                        <a:pt x="5081270" y="758824"/>
                      </a:lnTo>
                      <a:close/>
                    </a:path>
                  </a:pathLst>
                </a:custGeom>
                <a:ln w="9340" cap="rnd">
                  <a:miter lim="127000"/>
                </a:ln>
              </p:spPr>
              <p:style>
                <a:lnRef idx="1">
                  <a:srgbClr val="4B595B"/>
                </a:lnRef>
                <a:fillRef idx="0">
                  <a:srgbClr val="000000">
                    <a:alpha val="0"/>
                  </a:srgbClr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FA208A4B-2826-0C70-12DB-3A5642BF6CC7}"/>
                    </a:ext>
                  </a:extLst>
                </p:cNvPr>
                <p:cNvSpPr/>
                <p:nvPr/>
              </p:nvSpPr>
              <p:spPr>
                <a:xfrm>
                  <a:off x="3133674" y="1730725"/>
                  <a:ext cx="37731" cy="1514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>
                      <a:solidFill>
                        <a:srgbClr val="003399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D622CB9D-D8F2-117A-0C9A-D3179CFFA1CC}"/>
                    </a:ext>
                  </a:extLst>
                </p:cNvPr>
                <p:cNvSpPr/>
                <p:nvPr/>
              </p:nvSpPr>
              <p:spPr>
                <a:xfrm>
                  <a:off x="2934030" y="1852645"/>
                  <a:ext cx="37731" cy="1514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>
                      <a:solidFill>
                        <a:srgbClr val="003399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</p:grp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1CD80ED-461C-5E45-E06D-3842D5B7FC19}"/>
                  </a:ext>
                </a:extLst>
              </p:cNvPr>
              <p:cNvSpPr/>
              <p:nvPr/>
            </p:nvSpPr>
            <p:spPr>
              <a:xfrm>
                <a:off x="9038419" y="2898818"/>
                <a:ext cx="1395355" cy="47466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0" tIns="0" rIns="0" bIns="0" rtlCol="0">
                <a:noAutofit/>
              </a:bodyPr>
              <a:lstStyle/>
              <a:p>
                <a:pPr marL="0" marR="0" indent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cs-CZ" sz="12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Všeobecná </a:t>
                </a:r>
                <a:br>
                  <a:rPr lang="cs-CZ" sz="12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cs-CZ" sz="12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primární prevence</a:t>
                </a:r>
                <a:endParaRPr lang="en-US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8ECB71C-7D66-AED3-98D5-192ADD8F3769}"/>
                </a:ext>
              </a:extLst>
            </p:cNvPr>
            <p:cNvSpPr/>
            <p:nvPr/>
          </p:nvSpPr>
          <p:spPr>
            <a:xfrm>
              <a:off x="9129859" y="2083975"/>
              <a:ext cx="1395355" cy="47466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cs-CZ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Indikovaná </a:t>
              </a:r>
              <a:br>
                <a:rPr lang="cs-CZ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cs-CZ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PP</a:t>
              </a:r>
              <a:endPara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3106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0637-CCAA-425E-A57A-6205AFDC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892177"/>
            <a:ext cx="8421688" cy="980917"/>
          </a:xfrm>
        </p:spPr>
        <p:txBody>
          <a:bodyPr>
            <a:normAutofit/>
          </a:bodyPr>
          <a:lstStyle/>
          <a:p>
            <a:pPr marL="339725" marR="63500" indent="-6350" algn="ctr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</a:pP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SELEKTIVN</a:t>
            </a:r>
            <a:r>
              <a:rPr lang="cs-CZ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Í primární prevence </a:t>
            </a:r>
            <a:endParaRPr lang="en-US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A13A97-7F06-EB5D-6D7A-D409BBE4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3575" y="6356349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 dirty="0"/>
              <a:t>Primární prevence rizikového chováni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E81C1E-A7C3-40CD-9C11-0C03A222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4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CF6EF0-6898-D687-A895-FD4E59DD69A8}"/>
              </a:ext>
            </a:extLst>
          </p:cNvPr>
          <p:cNvSpPr txBox="1"/>
          <p:nvPr/>
        </p:nvSpPr>
        <p:spPr>
          <a:xfrm>
            <a:off x="2102969" y="1867256"/>
            <a:ext cx="5643517" cy="4145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5280" marR="67310" indent="-1905" algn="just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</a:pPr>
            <a:r>
              <a:rPr lang="cs-CZ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Selektivní primární prevence je určena po cílové skupiny, u nichž je aktuálně či dlouhodobě zvýšené riziko výskytu rizikových forem chovaní. Je prováděna s cílem zabránit nástupu projevů rizikového chování. V případě užívání návykových látek je relevantním cílem také oddálit experimenty s návykovou látkou do pozdějšího věku, dále lze edukovat o bezpečnějších formách užívání návykových látek tak, aby se maximálně snížila rizika (aplikace principů </a:t>
            </a:r>
            <a:r>
              <a:rPr lang="cs-CZ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harm</a:t>
            </a:r>
            <a:r>
              <a:rPr lang="cs-CZ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reduction</a:t>
            </a:r>
            <a:r>
              <a:rPr lang="cs-CZ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). Úlohou selektivní prevence je tedy zabránit rozvoji rizikového chování a zamezit případně jeho další progresi. Intervenční program je realizován interaktivní formou, žáci se do realizace programu aktivně zapojují, ovlivňují obsah i průběh jednotlivých setkání. Stávají se tak aktivními realizátory změn ve třídě a přebírají v adekvátní míře zodpovědnost za průběh a výsledek programu. Metodicky je přímá práce se třídou zaměřena na práci a komunikaci se skupinou. Třída je tedy chápána jako celek, v němž probíhají skupinové procesy a funguje skupinová dynamika. Na problém je tedy nahlíženo jako  na záležitost celé skupiny, nikoli jednotlivců. 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64F7B37-A971-E94A-636C-FA4ED036B3BF}"/>
              </a:ext>
            </a:extLst>
          </p:cNvPr>
          <p:cNvGrpSpPr/>
          <p:nvPr/>
        </p:nvGrpSpPr>
        <p:grpSpPr>
          <a:xfrm>
            <a:off x="6977547" y="3231267"/>
            <a:ext cx="5214453" cy="2952965"/>
            <a:chOff x="7498404" y="1650257"/>
            <a:chExt cx="4456372" cy="2523661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37C195AD-D810-D85F-234B-988363624D91}"/>
                </a:ext>
              </a:extLst>
            </p:cNvPr>
            <p:cNvGrpSpPr/>
            <p:nvPr/>
          </p:nvGrpSpPr>
          <p:grpSpPr>
            <a:xfrm>
              <a:off x="7498404" y="1650257"/>
              <a:ext cx="4456372" cy="2523661"/>
              <a:chOff x="7406964" y="1138391"/>
              <a:chExt cx="4456372" cy="2523661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F5599CC4-62BF-F230-E636-835E282838BC}"/>
                  </a:ext>
                </a:extLst>
              </p:cNvPr>
              <p:cNvGrpSpPr/>
              <p:nvPr/>
            </p:nvGrpSpPr>
            <p:grpSpPr>
              <a:xfrm>
                <a:off x="7406964" y="1138391"/>
                <a:ext cx="4456372" cy="2523661"/>
                <a:chOff x="0" y="0"/>
                <a:chExt cx="5482031" cy="2524127"/>
              </a:xfrm>
            </p:grpSpPr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E00F1424-0BFD-2738-A5D0-667027178B7E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C1411279-A231-2FEC-07E3-EE1D6294B925}"/>
                    </a:ext>
                  </a:extLst>
                </p:cNvPr>
                <p:cNvSpPr/>
                <p:nvPr/>
              </p:nvSpPr>
              <p:spPr>
                <a:xfrm>
                  <a:off x="0" y="146304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EA2BF5CD-114C-60FA-965B-343B14543F01}"/>
                    </a:ext>
                  </a:extLst>
                </p:cNvPr>
                <p:cNvSpPr/>
                <p:nvPr/>
              </p:nvSpPr>
              <p:spPr>
                <a:xfrm>
                  <a:off x="0" y="292862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BB86766F-8A5C-20AD-E116-2ADDC57C35E4}"/>
                    </a:ext>
                  </a:extLst>
                </p:cNvPr>
                <p:cNvSpPr/>
                <p:nvPr/>
              </p:nvSpPr>
              <p:spPr>
                <a:xfrm>
                  <a:off x="0" y="439166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BE23F279-0E04-CA7E-B595-BFDCD61797B3}"/>
                    </a:ext>
                  </a:extLst>
                </p:cNvPr>
                <p:cNvSpPr/>
                <p:nvPr/>
              </p:nvSpPr>
              <p:spPr>
                <a:xfrm>
                  <a:off x="0" y="583946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534E8B00-A782-E418-7836-9681BADDA13B}"/>
                    </a:ext>
                  </a:extLst>
                </p:cNvPr>
                <p:cNvSpPr/>
                <p:nvPr/>
              </p:nvSpPr>
              <p:spPr>
                <a:xfrm>
                  <a:off x="0" y="730250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C56D146E-2CD9-05F4-6B73-729C938E14F0}"/>
                    </a:ext>
                  </a:extLst>
                </p:cNvPr>
                <p:cNvSpPr/>
                <p:nvPr/>
              </p:nvSpPr>
              <p:spPr>
                <a:xfrm>
                  <a:off x="0" y="876554"/>
                  <a:ext cx="46741" cy="18758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72B29145-B588-3077-EF05-B4DA3DAF05E1}"/>
                    </a:ext>
                  </a:extLst>
                </p:cNvPr>
                <p:cNvSpPr/>
                <p:nvPr/>
              </p:nvSpPr>
              <p:spPr>
                <a:xfrm>
                  <a:off x="0" y="1022858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5B9A5C04-7CC0-41C2-D694-22FB81E2F124}"/>
                    </a:ext>
                  </a:extLst>
                </p:cNvPr>
                <p:cNvSpPr/>
                <p:nvPr/>
              </p:nvSpPr>
              <p:spPr>
                <a:xfrm>
                  <a:off x="0" y="1169162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2AEFAF36-90A6-1000-465C-6133D810BF8A}"/>
                    </a:ext>
                  </a:extLst>
                </p:cNvPr>
                <p:cNvSpPr/>
                <p:nvPr/>
              </p:nvSpPr>
              <p:spPr>
                <a:xfrm>
                  <a:off x="0" y="1315466"/>
                  <a:ext cx="46741" cy="187582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C712F865-7162-A804-49EC-E0314311DFB5}"/>
                    </a:ext>
                  </a:extLst>
                </p:cNvPr>
                <p:cNvSpPr/>
                <p:nvPr/>
              </p:nvSpPr>
              <p:spPr>
                <a:xfrm>
                  <a:off x="0" y="1460246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EC3E1A23-AFC1-F91D-FC7F-3985893745F1}"/>
                    </a:ext>
                  </a:extLst>
                </p:cNvPr>
                <p:cNvSpPr/>
                <p:nvPr/>
              </p:nvSpPr>
              <p:spPr>
                <a:xfrm>
                  <a:off x="0" y="1606550"/>
                  <a:ext cx="46741" cy="18758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D435B5B1-02B9-F3F5-06ED-B4F7E7A82EB5}"/>
                    </a:ext>
                  </a:extLst>
                </p:cNvPr>
                <p:cNvSpPr/>
                <p:nvPr/>
              </p:nvSpPr>
              <p:spPr>
                <a:xfrm>
                  <a:off x="0" y="1752854"/>
                  <a:ext cx="46741" cy="18758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D71BDDD6-89DE-9841-73B0-1545834803B8}"/>
                    </a:ext>
                  </a:extLst>
                </p:cNvPr>
                <p:cNvSpPr/>
                <p:nvPr/>
              </p:nvSpPr>
              <p:spPr>
                <a:xfrm>
                  <a:off x="0" y="1899158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737B7947-1EDE-2607-5A22-D43B39050284}"/>
                    </a:ext>
                  </a:extLst>
                </p:cNvPr>
                <p:cNvSpPr/>
                <p:nvPr/>
              </p:nvSpPr>
              <p:spPr>
                <a:xfrm>
                  <a:off x="0" y="2045462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A132A9BA-3CC0-1942-642F-FB80C9BBB972}"/>
                    </a:ext>
                  </a:extLst>
                </p:cNvPr>
                <p:cNvSpPr/>
                <p:nvPr/>
              </p:nvSpPr>
              <p:spPr>
                <a:xfrm>
                  <a:off x="0" y="2190242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769800D4-9F77-13B0-32D9-F85F7D06946F}"/>
                    </a:ext>
                  </a:extLst>
                </p:cNvPr>
                <p:cNvSpPr/>
                <p:nvPr/>
              </p:nvSpPr>
              <p:spPr>
                <a:xfrm>
                  <a:off x="0" y="2336546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24" name="Shape 5606">
                  <a:extLst>
                    <a:ext uri="{FF2B5EF4-FFF2-40B4-BE49-F238E27FC236}">
                      <a16:creationId xmlns:a16="http://schemas.microsoft.com/office/drawing/2014/main" id="{D81420A9-2986-BE4C-7C81-3D0C69E4B0A3}"/>
                    </a:ext>
                  </a:extLst>
                </p:cNvPr>
                <p:cNvSpPr/>
                <p:nvPr/>
              </p:nvSpPr>
              <p:spPr>
                <a:xfrm>
                  <a:off x="2094306" y="159306"/>
                  <a:ext cx="1694180" cy="75945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694180" h="759459">
                      <a:moveTo>
                        <a:pt x="847090" y="0"/>
                      </a:moveTo>
                      <a:lnTo>
                        <a:pt x="1694180" y="759459"/>
                      </a:lnTo>
                      <a:lnTo>
                        <a:pt x="0" y="759459"/>
                      </a:lnTo>
                      <a:lnTo>
                        <a:pt x="847090" y="0"/>
                      </a:lnTo>
                      <a:close/>
                    </a:path>
                  </a:pathLst>
                </a:custGeom>
                <a:ln w="0" cap="flat">
                  <a:miter lim="127000"/>
                </a:ln>
              </p:spPr>
              <p:style>
                <a:lnRef idx="0">
                  <a:srgbClr val="000000">
                    <a:alpha val="0"/>
                  </a:srgbClr>
                </a:lnRef>
                <a:fillRef idx="1">
                  <a:srgbClr val="808080">
                    <a:alpha val="50196"/>
                  </a:srgbClr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5" name="Shape 5607">
                  <a:extLst>
                    <a:ext uri="{FF2B5EF4-FFF2-40B4-BE49-F238E27FC236}">
                      <a16:creationId xmlns:a16="http://schemas.microsoft.com/office/drawing/2014/main" id="{7263DBAC-4DB7-D3F8-9344-429184313C07}"/>
                    </a:ext>
                  </a:extLst>
                </p:cNvPr>
                <p:cNvSpPr/>
                <p:nvPr/>
              </p:nvSpPr>
              <p:spPr>
                <a:xfrm>
                  <a:off x="2018105" y="83106"/>
                  <a:ext cx="1694180" cy="75945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694180" h="759459">
                      <a:moveTo>
                        <a:pt x="847090" y="0"/>
                      </a:moveTo>
                      <a:lnTo>
                        <a:pt x="1694180" y="759459"/>
                      </a:lnTo>
                      <a:lnTo>
                        <a:pt x="0" y="759459"/>
                      </a:lnTo>
                      <a:lnTo>
                        <a:pt x="847090" y="0"/>
                      </a:lnTo>
                      <a:close/>
                    </a:path>
                  </a:pathLst>
                </a:custGeom>
                <a:solidFill>
                  <a:srgbClr val="D9D4C9"/>
                </a:solidFill>
                <a:ln w="0" cap="flat">
                  <a:miter lim="127000"/>
                </a:ln>
              </p:spPr>
              <p:style>
                <a:lnRef idx="0">
                  <a:srgbClr val="000000">
                    <a:alpha val="0"/>
                  </a:srgbClr>
                </a:lnRef>
                <a:fillRef idx="1">
                  <a:srgbClr val="E4F3F4"/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" name="Shape 5609">
                  <a:extLst>
                    <a:ext uri="{FF2B5EF4-FFF2-40B4-BE49-F238E27FC236}">
                      <a16:creationId xmlns:a16="http://schemas.microsoft.com/office/drawing/2014/main" id="{E595636B-26C5-A73D-D49E-A6F8889569FA}"/>
                    </a:ext>
                  </a:extLst>
                </p:cNvPr>
                <p:cNvSpPr/>
                <p:nvPr/>
              </p:nvSpPr>
              <p:spPr>
                <a:xfrm>
                  <a:off x="2018106" y="83106"/>
                  <a:ext cx="1694180" cy="75945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694180" h="759459">
                      <a:moveTo>
                        <a:pt x="0" y="759459"/>
                      </a:moveTo>
                      <a:lnTo>
                        <a:pt x="847090" y="0"/>
                      </a:lnTo>
                      <a:lnTo>
                        <a:pt x="847090" y="0"/>
                      </a:lnTo>
                      <a:lnTo>
                        <a:pt x="1694180" y="759459"/>
                      </a:lnTo>
                      <a:close/>
                    </a:path>
                  </a:pathLst>
                </a:custGeom>
                <a:ln w="9340" cap="rnd">
                  <a:miter lim="127000"/>
                </a:ln>
              </p:spPr>
              <p:style>
                <a:lnRef idx="1">
                  <a:srgbClr val="4B595B"/>
                </a:lnRef>
                <a:fillRef idx="0">
                  <a:srgbClr val="000000">
                    <a:alpha val="0"/>
                  </a:srgbClr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553AE3CB-B3B8-6148-F85D-B37774E39885}"/>
                    </a:ext>
                  </a:extLst>
                </p:cNvPr>
                <p:cNvSpPr/>
                <p:nvPr/>
              </p:nvSpPr>
              <p:spPr>
                <a:xfrm>
                  <a:off x="2600274" y="355860"/>
                  <a:ext cx="707537" cy="127647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962272D4-A8C2-4889-2014-25CB76348012}"/>
                    </a:ext>
                  </a:extLst>
                </p:cNvPr>
                <p:cNvSpPr/>
                <p:nvPr/>
              </p:nvSpPr>
              <p:spPr>
                <a:xfrm>
                  <a:off x="3130626" y="337789"/>
                  <a:ext cx="37731" cy="1514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>
                      <a:solidFill>
                        <a:srgbClr val="00B05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B5A64FF7-09F2-B120-3B00-5F759014C6F4}"/>
                    </a:ext>
                  </a:extLst>
                </p:cNvPr>
                <p:cNvSpPr/>
                <p:nvPr/>
              </p:nvSpPr>
              <p:spPr>
                <a:xfrm>
                  <a:off x="2784678" y="455137"/>
                  <a:ext cx="37731" cy="1514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>
                      <a:solidFill>
                        <a:srgbClr val="00B05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ABE72A55-DFFD-C223-8312-E445EBC47394}"/>
                    </a:ext>
                  </a:extLst>
                </p:cNvPr>
                <p:cNvSpPr/>
                <p:nvPr/>
              </p:nvSpPr>
              <p:spPr>
                <a:xfrm>
                  <a:off x="2947746" y="455137"/>
                  <a:ext cx="37731" cy="1514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>
                      <a:solidFill>
                        <a:srgbClr val="00B05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A9B74EB9-2313-7413-4071-49AC244A8AAE}"/>
                    </a:ext>
                  </a:extLst>
                </p:cNvPr>
                <p:cNvSpPr/>
                <p:nvPr/>
              </p:nvSpPr>
              <p:spPr>
                <a:xfrm>
                  <a:off x="3089478" y="570961"/>
                  <a:ext cx="37731" cy="1514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>
                      <a:solidFill>
                        <a:srgbClr val="00B05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34" name="Shape 5617">
                  <a:extLst>
                    <a:ext uri="{FF2B5EF4-FFF2-40B4-BE49-F238E27FC236}">
                      <a16:creationId xmlns:a16="http://schemas.microsoft.com/office/drawing/2014/main" id="{22F5CBE4-DFC9-04EF-0199-226A9D0AB552}"/>
                    </a:ext>
                  </a:extLst>
                </p:cNvPr>
                <p:cNvSpPr/>
                <p:nvPr/>
              </p:nvSpPr>
              <p:spPr>
                <a:xfrm>
                  <a:off x="1247851" y="918766"/>
                  <a:ext cx="3387725" cy="75819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387725" h="758191">
                      <a:moveTo>
                        <a:pt x="846963" y="0"/>
                      </a:moveTo>
                      <a:lnTo>
                        <a:pt x="2540762" y="0"/>
                      </a:lnTo>
                      <a:lnTo>
                        <a:pt x="3387725" y="758191"/>
                      </a:lnTo>
                      <a:lnTo>
                        <a:pt x="0" y="758191"/>
                      </a:lnTo>
                      <a:lnTo>
                        <a:pt x="846963" y="0"/>
                      </a:lnTo>
                      <a:close/>
                    </a:path>
                  </a:pathLst>
                </a:custGeom>
                <a:ln w="0" cap="flat">
                  <a:miter lim="127000"/>
                </a:ln>
              </p:spPr>
              <p:style>
                <a:lnRef idx="0">
                  <a:srgbClr val="000000">
                    <a:alpha val="0"/>
                  </a:srgbClr>
                </a:lnRef>
                <a:fillRef idx="1">
                  <a:srgbClr val="808080">
                    <a:alpha val="50196"/>
                  </a:srgbClr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" name="Shape 5618">
                  <a:extLst>
                    <a:ext uri="{FF2B5EF4-FFF2-40B4-BE49-F238E27FC236}">
                      <a16:creationId xmlns:a16="http://schemas.microsoft.com/office/drawing/2014/main" id="{2A13003E-3A9E-F6E0-642B-0E0887DD87D5}"/>
                    </a:ext>
                  </a:extLst>
                </p:cNvPr>
                <p:cNvSpPr/>
                <p:nvPr/>
              </p:nvSpPr>
              <p:spPr>
                <a:xfrm>
                  <a:off x="1171332" y="842566"/>
                  <a:ext cx="3387726" cy="75819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387725" h="758191">
                      <a:moveTo>
                        <a:pt x="846963" y="0"/>
                      </a:moveTo>
                      <a:lnTo>
                        <a:pt x="2540762" y="0"/>
                      </a:lnTo>
                      <a:lnTo>
                        <a:pt x="3387725" y="758191"/>
                      </a:lnTo>
                      <a:lnTo>
                        <a:pt x="0" y="758191"/>
                      </a:lnTo>
                      <a:lnTo>
                        <a:pt x="846963" y="0"/>
                      </a:lnTo>
                      <a:close/>
                    </a:path>
                  </a:pathLst>
                </a:custGeom>
                <a:solidFill>
                  <a:srgbClr val="B5AB95"/>
                </a:solidFill>
                <a:ln w="0" cap="flat">
                  <a:miter lim="127000"/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0">
                  <a:srgbClr val="000000">
                    <a:alpha val="0"/>
                  </a:srgbClr>
                </a:lnRef>
                <a:fillRef idx="1">
                  <a:srgbClr val="D7EDEF"/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Shape 5620">
                  <a:extLst>
                    <a:ext uri="{FF2B5EF4-FFF2-40B4-BE49-F238E27FC236}">
                      <a16:creationId xmlns:a16="http://schemas.microsoft.com/office/drawing/2014/main" id="{28FE3E56-4EAA-8B27-81F7-137F935DA01C}"/>
                    </a:ext>
                  </a:extLst>
                </p:cNvPr>
                <p:cNvSpPr/>
                <p:nvPr/>
              </p:nvSpPr>
              <p:spPr>
                <a:xfrm>
                  <a:off x="1171651" y="842566"/>
                  <a:ext cx="3387725" cy="75819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387725" h="758191">
                      <a:moveTo>
                        <a:pt x="0" y="758191"/>
                      </a:moveTo>
                      <a:lnTo>
                        <a:pt x="846963" y="0"/>
                      </a:lnTo>
                      <a:lnTo>
                        <a:pt x="2540762" y="0"/>
                      </a:lnTo>
                      <a:lnTo>
                        <a:pt x="3387725" y="758191"/>
                      </a:lnTo>
                      <a:close/>
                    </a:path>
                  </a:pathLst>
                </a:custGeom>
                <a:ln w="9340" cap="rnd">
                  <a:miter lim="127000"/>
                </a:ln>
              </p:spPr>
              <p:style>
                <a:lnRef idx="1">
                  <a:srgbClr val="4B595B"/>
                </a:lnRef>
                <a:fillRef idx="0">
                  <a:srgbClr val="000000">
                    <a:alpha val="0"/>
                  </a:srgbClr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1578E152-328A-0568-88B7-9F6944AA6258}"/>
                    </a:ext>
                  </a:extLst>
                </p:cNvPr>
                <p:cNvSpPr/>
                <p:nvPr/>
              </p:nvSpPr>
              <p:spPr>
                <a:xfrm>
                  <a:off x="2006944" y="1018043"/>
                  <a:ext cx="1716504" cy="474753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cs-CZ" sz="1200" b="1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Selektivní </a:t>
                  </a:r>
                  <a:br>
                    <a:rPr lang="cs-CZ" sz="1200" b="1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</a:br>
                  <a:r>
                    <a:rPr lang="cs-CZ" sz="1200" b="1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primární prevence</a:t>
                  </a:r>
                  <a:endParaRPr lang="en-US" sz="1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1789224F-FEF4-F1F5-04B7-91F32C29435D}"/>
                    </a:ext>
                  </a:extLst>
                </p:cNvPr>
                <p:cNvSpPr/>
                <p:nvPr/>
              </p:nvSpPr>
              <p:spPr>
                <a:xfrm>
                  <a:off x="3130626" y="1003778"/>
                  <a:ext cx="37731" cy="1514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>
                      <a:solidFill>
                        <a:srgbClr val="FF33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4CC41611-F3A0-2AB1-B146-76446D5BAD5D}"/>
                    </a:ext>
                  </a:extLst>
                </p:cNvPr>
                <p:cNvSpPr/>
                <p:nvPr/>
              </p:nvSpPr>
              <p:spPr>
                <a:xfrm>
                  <a:off x="2934030" y="1124173"/>
                  <a:ext cx="37731" cy="1514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>
                      <a:solidFill>
                        <a:srgbClr val="FF33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41" name="Shape 5625">
                  <a:extLst>
                    <a:ext uri="{FF2B5EF4-FFF2-40B4-BE49-F238E27FC236}">
                      <a16:creationId xmlns:a16="http://schemas.microsoft.com/office/drawing/2014/main" id="{B30D9ADD-CE62-39E0-60DB-64438D7F5F9F}"/>
                    </a:ext>
                  </a:extLst>
                </p:cNvPr>
                <p:cNvSpPr/>
                <p:nvPr/>
              </p:nvSpPr>
              <p:spPr>
                <a:xfrm>
                  <a:off x="400761" y="1676957"/>
                  <a:ext cx="5081270" cy="7588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81270" h="758824">
                      <a:moveTo>
                        <a:pt x="846836" y="0"/>
                      </a:moveTo>
                      <a:lnTo>
                        <a:pt x="4234434" y="0"/>
                      </a:lnTo>
                      <a:lnTo>
                        <a:pt x="5081270" y="758824"/>
                      </a:lnTo>
                      <a:lnTo>
                        <a:pt x="0" y="758824"/>
                      </a:lnTo>
                      <a:lnTo>
                        <a:pt x="846836" y="0"/>
                      </a:lnTo>
                      <a:close/>
                    </a:path>
                  </a:pathLst>
                </a:custGeom>
                <a:ln w="0" cap="flat">
                  <a:miter lim="127000"/>
                </a:ln>
              </p:spPr>
              <p:style>
                <a:lnRef idx="0">
                  <a:srgbClr val="000000">
                    <a:alpha val="0"/>
                  </a:srgbClr>
                </a:lnRef>
                <a:fillRef idx="1">
                  <a:srgbClr val="808080">
                    <a:alpha val="50196"/>
                  </a:srgbClr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Shape 5626">
                  <a:extLst>
                    <a:ext uri="{FF2B5EF4-FFF2-40B4-BE49-F238E27FC236}">
                      <a16:creationId xmlns:a16="http://schemas.microsoft.com/office/drawing/2014/main" id="{637B2202-AF38-93CC-AD0C-106E92EC478E}"/>
                    </a:ext>
                  </a:extLst>
                </p:cNvPr>
                <p:cNvSpPr/>
                <p:nvPr/>
              </p:nvSpPr>
              <p:spPr>
                <a:xfrm>
                  <a:off x="324561" y="1600757"/>
                  <a:ext cx="5081270" cy="7588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81270" h="758824">
                      <a:moveTo>
                        <a:pt x="846836" y="0"/>
                      </a:moveTo>
                      <a:lnTo>
                        <a:pt x="4234434" y="0"/>
                      </a:lnTo>
                      <a:lnTo>
                        <a:pt x="5081270" y="758824"/>
                      </a:lnTo>
                      <a:lnTo>
                        <a:pt x="0" y="758824"/>
                      </a:lnTo>
                      <a:lnTo>
                        <a:pt x="846836" y="0"/>
                      </a:lnTo>
                      <a:close/>
                    </a:path>
                  </a:pathLst>
                </a:custGeom>
                <a:solidFill>
                  <a:srgbClr val="8F8163"/>
                </a:solidFill>
                <a:ln w="0" cap="flat">
                  <a:miter lim="127000"/>
                </a:ln>
              </p:spPr>
              <p:style>
                <a:lnRef idx="0">
                  <a:srgbClr val="000000">
                    <a:alpha val="0"/>
                  </a:srgbClr>
                </a:lnRef>
                <a:fillRef idx="1">
                  <a:srgbClr val="C9E6E9"/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3" name="Shape 5628">
                  <a:extLst>
                    <a:ext uri="{FF2B5EF4-FFF2-40B4-BE49-F238E27FC236}">
                      <a16:creationId xmlns:a16="http://schemas.microsoft.com/office/drawing/2014/main" id="{5DB16826-B836-9BEC-D36E-1789C9E4EF6F}"/>
                    </a:ext>
                  </a:extLst>
                </p:cNvPr>
                <p:cNvSpPr/>
                <p:nvPr/>
              </p:nvSpPr>
              <p:spPr>
                <a:xfrm>
                  <a:off x="324561" y="1600757"/>
                  <a:ext cx="5081270" cy="7588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81270" h="758824">
                      <a:moveTo>
                        <a:pt x="0" y="758824"/>
                      </a:moveTo>
                      <a:lnTo>
                        <a:pt x="846836" y="0"/>
                      </a:lnTo>
                      <a:lnTo>
                        <a:pt x="4234434" y="0"/>
                      </a:lnTo>
                      <a:lnTo>
                        <a:pt x="5081270" y="758824"/>
                      </a:lnTo>
                      <a:close/>
                    </a:path>
                  </a:pathLst>
                </a:custGeom>
                <a:ln w="9340" cap="rnd">
                  <a:miter lim="127000"/>
                </a:ln>
              </p:spPr>
              <p:style>
                <a:lnRef idx="1">
                  <a:srgbClr val="4B595B"/>
                </a:lnRef>
                <a:fillRef idx="0">
                  <a:srgbClr val="000000">
                    <a:alpha val="0"/>
                  </a:srgbClr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FA208A4B-2826-0C70-12DB-3A5642BF6CC7}"/>
                    </a:ext>
                  </a:extLst>
                </p:cNvPr>
                <p:cNvSpPr/>
                <p:nvPr/>
              </p:nvSpPr>
              <p:spPr>
                <a:xfrm>
                  <a:off x="3133674" y="1730725"/>
                  <a:ext cx="37731" cy="1514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>
                      <a:solidFill>
                        <a:srgbClr val="003399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D622CB9D-D8F2-117A-0C9A-D3179CFFA1CC}"/>
                    </a:ext>
                  </a:extLst>
                </p:cNvPr>
                <p:cNvSpPr/>
                <p:nvPr/>
              </p:nvSpPr>
              <p:spPr>
                <a:xfrm>
                  <a:off x="2934030" y="1852645"/>
                  <a:ext cx="37731" cy="1514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>
                      <a:solidFill>
                        <a:srgbClr val="003399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</p:grp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1CD80ED-461C-5E45-E06D-3842D5B7FC19}"/>
                  </a:ext>
                </a:extLst>
              </p:cNvPr>
              <p:cNvSpPr/>
              <p:nvPr/>
            </p:nvSpPr>
            <p:spPr>
              <a:xfrm>
                <a:off x="9038419" y="2898818"/>
                <a:ext cx="1395355" cy="47466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0" tIns="0" rIns="0" bIns="0" rtlCol="0">
                <a:noAutofit/>
              </a:bodyPr>
              <a:lstStyle/>
              <a:p>
                <a:pPr marL="0" marR="0" indent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cs-CZ" sz="12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Všeobecná </a:t>
                </a:r>
                <a:br>
                  <a:rPr lang="cs-CZ" sz="12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cs-CZ" sz="12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primární prevence</a:t>
                </a:r>
                <a:endParaRPr lang="en-US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8ECB71C-7D66-AED3-98D5-192ADD8F3769}"/>
                </a:ext>
              </a:extLst>
            </p:cNvPr>
            <p:cNvSpPr/>
            <p:nvPr/>
          </p:nvSpPr>
          <p:spPr>
            <a:xfrm>
              <a:off x="9129859" y="2083975"/>
              <a:ext cx="1395355" cy="47466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cs-CZ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Indikovaná </a:t>
              </a:r>
              <a:br>
                <a:rPr lang="cs-CZ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cs-CZ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PP</a:t>
              </a:r>
              <a:endPara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1258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0637-CCAA-425E-A57A-6205AFDC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892177"/>
            <a:ext cx="8421688" cy="980917"/>
          </a:xfrm>
        </p:spPr>
        <p:txBody>
          <a:bodyPr>
            <a:normAutofit/>
          </a:bodyPr>
          <a:lstStyle/>
          <a:p>
            <a:pPr marL="339725" marR="63500" indent="-6350" algn="ctr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</a:pPr>
            <a:r>
              <a:rPr lang="cs-CZ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indikovaná primární prevence </a:t>
            </a:r>
            <a:endParaRPr lang="en-US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A13A97-7F06-EB5D-6D7A-D409BBE4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3575" y="6356349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 dirty="0"/>
              <a:t>Primární prevence rizikového chováni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E81C1E-A7C3-40CD-9C11-0C03A222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5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CF6EF0-6898-D687-A895-FD4E59DD69A8}"/>
              </a:ext>
            </a:extLst>
          </p:cNvPr>
          <p:cNvSpPr txBox="1"/>
          <p:nvPr/>
        </p:nvSpPr>
        <p:spPr>
          <a:xfrm>
            <a:off x="2120302" y="1872484"/>
            <a:ext cx="5643517" cy="1993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5280" marR="67310" indent="-1905" algn="just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</a:pPr>
            <a:r>
              <a:rPr lang="cs-CZ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Indikovaná primární prevence je zaměřena přímo na jedince, u kterých jsou ve zvýšené míře přítomny rizikové faktory pro vznik rizikového chování, tj. jsou více ohroženi než jejich vrstevníci a jiné osoby běžné populace. Program navazuje na programy všeobecné primární prevence rizikového chování a na programy selektivní primární prevence pro třídy s rizikovými skupinami dětí. Důraz je kladen na spolupráci se školními metodiky prevence a ostatními pedagogy, kteří na školách pracují, dále na spolupráci s rodiči klienta. </a:t>
            </a:r>
            <a:endParaRPr lang="en-US" sz="1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64F7B37-A971-E94A-636C-FA4ED036B3BF}"/>
              </a:ext>
            </a:extLst>
          </p:cNvPr>
          <p:cNvGrpSpPr/>
          <p:nvPr/>
        </p:nvGrpSpPr>
        <p:grpSpPr>
          <a:xfrm>
            <a:off x="6977547" y="3231267"/>
            <a:ext cx="5214453" cy="2952965"/>
            <a:chOff x="7498404" y="1650257"/>
            <a:chExt cx="4456372" cy="2523661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37C195AD-D810-D85F-234B-988363624D91}"/>
                </a:ext>
              </a:extLst>
            </p:cNvPr>
            <p:cNvGrpSpPr/>
            <p:nvPr/>
          </p:nvGrpSpPr>
          <p:grpSpPr>
            <a:xfrm>
              <a:off x="7498404" y="1650257"/>
              <a:ext cx="4456372" cy="2523661"/>
              <a:chOff x="7406964" y="1138391"/>
              <a:chExt cx="4456372" cy="2523661"/>
            </a:xfrm>
          </p:grpSpPr>
          <p:grpSp>
            <p:nvGrpSpPr>
              <p:cNvPr id="4" name="Group 3">
                <a:extLst>
                  <a:ext uri="{FF2B5EF4-FFF2-40B4-BE49-F238E27FC236}">
                    <a16:creationId xmlns:a16="http://schemas.microsoft.com/office/drawing/2014/main" id="{F5599CC4-62BF-F230-E636-835E282838BC}"/>
                  </a:ext>
                </a:extLst>
              </p:cNvPr>
              <p:cNvGrpSpPr/>
              <p:nvPr/>
            </p:nvGrpSpPr>
            <p:grpSpPr>
              <a:xfrm>
                <a:off x="7406964" y="1138391"/>
                <a:ext cx="4456372" cy="2523661"/>
                <a:chOff x="0" y="0"/>
                <a:chExt cx="5482031" cy="2524127"/>
              </a:xfrm>
            </p:grpSpPr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E00F1424-0BFD-2738-A5D0-667027178B7E}"/>
                    </a:ext>
                  </a:extLst>
                </p:cNvPr>
                <p:cNvSpPr/>
                <p:nvPr/>
              </p:nvSpPr>
              <p:spPr>
                <a:xfrm>
                  <a:off x="0" y="0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C1411279-A231-2FEC-07E3-EE1D6294B925}"/>
                    </a:ext>
                  </a:extLst>
                </p:cNvPr>
                <p:cNvSpPr/>
                <p:nvPr/>
              </p:nvSpPr>
              <p:spPr>
                <a:xfrm>
                  <a:off x="0" y="146304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EA2BF5CD-114C-60FA-965B-343B14543F01}"/>
                    </a:ext>
                  </a:extLst>
                </p:cNvPr>
                <p:cNvSpPr/>
                <p:nvPr/>
              </p:nvSpPr>
              <p:spPr>
                <a:xfrm>
                  <a:off x="0" y="292862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BB86766F-8A5C-20AD-E116-2ADDC57C35E4}"/>
                    </a:ext>
                  </a:extLst>
                </p:cNvPr>
                <p:cNvSpPr/>
                <p:nvPr/>
              </p:nvSpPr>
              <p:spPr>
                <a:xfrm>
                  <a:off x="0" y="439166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BE23F279-0E04-CA7E-B595-BFDCD61797B3}"/>
                    </a:ext>
                  </a:extLst>
                </p:cNvPr>
                <p:cNvSpPr/>
                <p:nvPr/>
              </p:nvSpPr>
              <p:spPr>
                <a:xfrm>
                  <a:off x="0" y="583946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id="{534E8B00-A782-E418-7836-9681BADDA13B}"/>
                    </a:ext>
                  </a:extLst>
                </p:cNvPr>
                <p:cNvSpPr/>
                <p:nvPr/>
              </p:nvSpPr>
              <p:spPr>
                <a:xfrm>
                  <a:off x="0" y="730250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C56D146E-2CD9-05F4-6B73-729C938E14F0}"/>
                    </a:ext>
                  </a:extLst>
                </p:cNvPr>
                <p:cNvSpPr/>
                <p:nvPr/>
              </p:nvSpPr>
              <p:spPr>
                <a:xfrm>
                  <a:off x="0" y="876554"/>
                  <a:ext cx="46741" cy="18758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72B29145-B588-3077-EF05-B4DA3DAF05E1}"/>
                    </a:ext>
                  </a:extLst>
                </p:cNvPr>
                <p:cNvSpPr/>
                <p:nvPr/>
              </p:nvSpPr>
              <p:spPr>
                <a:xfrm>
                  <a:off x="0" y="1022858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5B9A5C04-7CC0-41C2-D694-22FB81E2F124}"/>
                    </a:ext>
                  </a:extLst>
                </p:cNvPr>
                <p:cNvSpPr/>
                <p:nvPr/>
              </p:nvSpPr>
              <p:spPr>
                <a:xfrm>
                  <a:off x="0" y="1169162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2AEFAF36-90A6-1000-465C-6133D810BF8A}"/>
                    </a:ext>
                  </a:extLst>
                </p:cNvPr>
                <p:cNvSpPr/>
                <p:nvPr/>
              </p:nvSpPr>
              <p:spPr>
                <a:xfrm>
                  <a:off x="0" y="1315466"/>
                  <a:ext cx="46741" cy="187582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C712F865-7162-A804-49EC-E0314311DFB5}"/>
                    </a:ext>
                  </a:extLst>
                </p:cNvPr>
                <p:cNvSpPr/>
                <p:nvPr/>
              </p:nvSpPr>
              <p:spPr>
                <a:xfrm>
                  <a:off x="0" y="1460246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EC3E1A23-AFC1-F91D-FC7F-3985893745F1}"/>
                    </a:ext>
                  </a:extLst>
                </p:cNvPr>
                <p:cNvSpPr/>
                <p:nvPr/>
              </p:nvSpPr>
              <p:spPr>
                <a:xfrm>
                  <a:off x="0" y="1606550"/>
                  <a:ext cx="46741" cy="18758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D435B5B1-02B9-F3F5-06ED-B4F7E7A82EB5}"/>
                    </a:ext>
                  </a:extLst>
                </p:cNvPr>
                <p:cNvSpPr/>
                <p:nvPr/>
              </p:nvSpPr>
              <p:spPr>
                <a:xfrm>
                  <a:off x="0" y="1752854"/>
                  <a:ext cx="46741" cy="187580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20" name="Rectangle 19">
                  <a:extLst>
                    <a:ext uri="{FF2B5EF4-FFF2-40B4-BE49-F238E27FC236}">
                      <a16:creationId xmlns:a16="http://schemas.microsoft.com/office/drawing/2014/main" id="{D71BDDD6-89DE-9841-73B0-1545834803B8}"/>
                    </a:ext>
                  </a:extLst>
                </p:cNvPr>
                <p:cNvSpPr/>
                <p:nvPr/>
              </p:nvSpPr>
              <p:spPr>
                <a:xfrm>
                  <a:off x="0" y="1899158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737B7947-1EDE-2607-5A22-D43B39050284}"/>
                    </a:ext>
                  </a:extLst>
                </p:cNvPr>
                <p:cNvSpPr/>
                <p:nvPr/>
              </p:nvSpPr>
              <p:spPr>
                <a:xfrm>
                  <a:off x="0" y="2045462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id="{A132A9BA-3CC0-1942-642F-FB80C9BBB972}"/>
                    </a:ext>
                  </a:extLst>
                </p:cNvPr>
                <p:cNvSpPr/>
                <p:nvPr/>
              </p:nvSpPr>
              <p:spPr>
                <a:xfrm>
                  <a:off x="0" y="2190242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769800D4-9F77-13B0-32D9-F85F7D06946F}"/>
                    </a:ext>
                  </a:extLst>
                </p:cNvPr>
                <p:cNvSpPr/>
                <p:nvPr/>
              </p:nvSpPr>
              <p:spPr>
                <a:xfrm>
                  <a:off x="0" y="2336546"/>
                  <a:ext cx="46741" cy="18758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0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24" name="Shape 5606">
                  <a:extLst>
                    <a:ext uri="{FF2B5EF4-FFF2-40B4-BE49-F238E27FC236}">
                      <a16:creationId xmlns:a16="http://schemas.microsoft.com/office/drawing/2014/main" id="{D81420A9-2986-BE4C-7C81-3D0C69E4B0A3}"/>
                    </a:ext>
                  </a:extLst>
                </p:cNvPr>
                <p:cNvSpPr/>
                <p:nvPr/>
              </p:nvSpPr>
              <p:spPr>
                <a:xfrm>
                  <a:off x="2094306" y="159306"/>
                  <a:ext cx="1694180" cy="75945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694180" h="759459">
                      <a:moveTo>
                        <a:pt x="847090" y="0"/>
                      </a:moveTo>
                      <a:lnTo>
                        <a:pt x="1694180" y="759459"/>
                      </a:lnTo>
                      <a:lnTo>
                        <a:pt x="0" y="759459"/>
                      </a:lnTo>
                      <a:lnTo>
                        <a:pt x="847090" y="0"/>
                      </a:lnTo>
                      <a:close/>
                    </a:path>
                  </a:pathLst>
                </a:custGeom>
                <a:ln w="0" cap="flat">
                  <a:miter lim="127000"/>
                </a:ln>
              </p:spPr>
              <p:style>
                <a:lnRef idx="0">
                  <a:srgbClr val="000000">
                    <a:alpha val="0"/>
                  </a:srgbClr>
                </a:lnRef>
                <a:fillRef idx="1">
                  <a:srgbClr val="808080">
                    <a:alpha val="50196"/>
                  </a:srgbClr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5" name="Shape 5607">
                  <a:extLst>
                    <a:ext uri="{FF2B5EF4-FFF2-40B4-BE49-F238E27FC236}">
                      <a16:creationId xmlns:a16="http://schemas.microsoft.com/office/drawing/2014/main" id="{7263DBAC-4DB7-D3F8-9344-429184313C07}"/>
                    </a:ext>
                  </a:extLst>
                </p:cNvPr>
                <p:cNvSpPr/>
                <p:nvPr/>
              </p:nvSpPr>
              <p:spPr>
                <a:xfrm>
                  <a:off x="2018105" y="83106"/>
                  <a:ext cx="1694180" cy="75945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694180" h="759459">
                      <a:moveTo>
                        <a:pt x="847090" y="0"/>
                      </a:moveTo>
                      <a:lnTo>
                        <a:pt x="1694180" y="759459"/>
                      </a:lnTo>
                      <a:lnTo>
                        <a:pt x="0" y="759459"/>
                      </a:lnTo>
                      <a:lnTo>
                        <a:pt x="847090" y="0"/>
                      </a:lnTo>
                      <a:close/>
                    </a:path>
                  </a:pathLst>
                </a:custGeom>
                <a:solidFill>
                  <a:srgbClr val="D9D4C9"/>
                </a:solidFill>
                <a:ln w="0" cap="flat">
                  <a:miter lim="127000"/>
                </a:ln>
                <a:effectLst>
                  <a:innerShdw blurRad="114300">
                    <a:prstClr val="black"/>
                  </a:innerShdw>
                </a:effectLst>
              </p:spPr>
              <p:style>
                <a:lnRef idx="0">
                  <a:srgbClr val="000000">
                    <a:alpha val="0"/>
                  </a:srgbClr>
                </a:lnRef>
                <a:fillRef idx="1">
                  <a:srgbClr val="E4F3F4"/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" name="Shape 5609">
                  <a:extLst>
                    <a:ext uri="{FF2B5EF4-FFF2-40B4-BE49-F238E27FC236}">
                      <a16:creationId xmlns:a16="http://schemas.microsoft.com/office/drawing/2014/main" id="{E595636B-26C5-A73D-D49E-A6F8889569FA}"/>
                    </a:ext>
                  </a:extLst>
                </p:cNvPr>
                <p:cNvSpPr/>
                <p:nvPr/>
              </p:nvSpPr>
              <p:spPr>
                <a:xfrm>
                  <a:off x="2018106" y="83106"/>
                  <a:ext cx="1694180" cy="759459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1694180" h="759459">
                      <a:moveTo>
                        <a:pt x="0" y="759459"/>
                      </a:moveTo>
                      <a:lnTo>
                        <a:pt x="847090" y="0"/>
                      </a:lnTo>
                      <a:lnTo>
                        <a:pt x="847090" y="0"/>
                      </a:lnTo>
                      <a:lnTo>
                        <a:pt x="1694180" y="759459"/>
                      </a:lnTo>
                      <a:close/>
                    </a:path>
                  </a:pathLst>
                </a:custGeom>
                <a:ln w="9340" cap="rnd">
                  <a:miter lim="127000"/>
                </a:ln>
              </p:spPr>
              <p:style>
                <a:lnRef idx="1">
                  <a:srgbClr val="4B595B"/>
                </a:lnRef>
                <a:fillRef idx="0">
                  <a:srgbClr val="000000">
                    <a:alpha val="0"/>
                  </a:srgbClr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553AE3CB-B3B8-6148-F85D-B37774E39885}"/>
                    </a:ext>
                  </a:extLst>
                </p:cNvPr>
                <p:cNvSpPr/>
                <p:nvPr/>
              </p:nvSpPr>
              <p:spPr>
                <a:xfrm>
                  <a:off x="2600274" y="355860"/>
                  <a:ext cx="707537" cy="127647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id="{962272D4-A8C2-4889-2014-25CB76348012}"/>
                    </a:ext>
                  </a:extLst>
                </p:cNvPr>
                <p:cNvSpPr/>
                <p:nvPr/>
              </p:nvSpPr>
              <p:spPr>
                <a:xfrm>
                  <a:off x="3130626" y="337789"/>
                  <a:ext cx="37731" cy="1514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 dirty="0">
                      <a:solidFill>
                        <a:srgbClr val="00B05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id="{B5A64FF7-09F2-B120-3B00-5F759014C6F4}"/>
                    </a:ext>
                  </a:extLst>
                </p:cNvPr>
                <p:cNvSpPr/>
                <p:nvPr/>
              </p:nvSpPr>
              <p:spPr>
                <a:xfrm>
                  <a:off x="2784678" y="455137"/>
                  <a:ext cx="37731" cy="1514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 dirty="0">
                      <a:solidFill>
                        <a:srgbClr val="00B05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ABE72A55-DFFD-C223-8312-E445EBC47394}"/>
                    </a:ext>
                  </a:extLst>
                </p:cNvPr>
                <p:cNvSpPr/>
                <p:nvPr/>
              </p:nvSpPr>
              <p:spPr>
                <a:xfrm>
                  <a:off x="2947746" y="455137"/>
                  <a:ext cx="37731" cy="1514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 dirty="0">
                      <a:solidFill>
                        <a:srgbClr val="00B05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A9B74EB9-2313-7413-4071-49AC244A8AAE}"/>
                    </a:ext>
                  </a:extLst>
                </p:cNvPr>
                <p:cNvSpPr/>
                <p:nvPr/>
              </p:nvSpPr>
              <p:spPr>
                <a:xfrm>
                  <a:off x="3089478" y="570961"/>
                  <a:ext cx="37731" cy="1514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 dirty="0">
                      <a:solidFill>
                        <a:srgbClr val="00B05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34" name="Shape 5617">
                  <a:extLst>
                    <a:ext uri="{FF2B5EF4-FFF2-40B4-BE49-F238E27FC236}">
                      <a16:creationId xmlns:a16="http://schemas.microsoft.com/office/drawing/2014/main" id="{22F5CBE4-DFC9-04EF-0199-226A9D0AB552}"/>
                    </a:ext>
                  </a:extLst>
                </p:cNvPr>
                <p:cNvSpPr/>
                <p:nvPr/>
              </p:nvSpPr>
              <p:spPr>
                <a:xfrm>
                  <a:off x="1247851" y="918766"/>
                  <a:ext cx="3387725" cy="75819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387725" h="758191">
                      <a:moveTo>
                        <a:pt x="846963" y="0"/>
                      </a:moveTo>
                      <a:lnTo>
                        <a:pt x="2540762" y="0"/>
                      </a:lnTo>
                      <a:lnTo>
                        <a:pt x="3387725" y="758191"/>
                      </a:lnTo>
                      <a:lnTo>
                        <a:pt x="0" y="758191"/>
                      </a:lnTo>
                      <a:lnTo>
                        <a:pt x="846963" y="0"/>
                      </a:lnTo>
                      <a:close/>
                    </a:path>
                  </a:pathLst>
                </a:custGeom>
                <a:ln w="0" cap="flat">
                  <a:miter lim="127000"/>
                </a:ln>
              </p:spPr>
              <p:style>
                <a:lnRef idx="0">
                  <a:srgbClr val="000000">
                    <a:alpha val="0"/>
                  </a:srgbClr>
                </a:lnRef>
                <a:fillRef idx="1">
                  <a:srgbClr val="808080">
                    <a:alpha val="50196"/>
                  </a:srgbClr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5" name="Shape 5618">
                  <a:extLst>
                    <a:ext uri="{FF2B5EF4-FFF2-40B4-BE49-F238E27FC236}">
                      <a16:creationId xmlns:a16="http://schemas.microsoft.com/office/drawing/2014/main" id="{2A13003E-3A9E-F6E0-642B-0E0887DD87D5}"/>
                    </a:ext>
                  </a:extLst>
                </p:cNvPr>
                <p:cNvSpPr/>
                <p:nvPr/>
              </p:nvSpPr>
              <p:spPr>
                <a:xfrm>
                  <a:off x="1171332" y="842566"/>
                  <a:ext cx="3387726" cy="75819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387725" h="758191">
                      <a:moveTo>
                        <a:pt x="846963" y="0"/>
                      </a:moveTo>
                      <a:lnTo>
                        <a:pt x="2540762" y="0"/>
                      </a:lnTo>
                      <a:lnTo>
                        <a:pt x="3387725" y="758191"/>
                      </a:lnTo>
                      <a:lnTo>
                        <a:pt x="0" y="758191"/>
                      </a:lnTo>
                      <a:lnTo>
                        <a:pt x="846963" y="0"/>
                      </a:lnTo>
                      <a:close/>
                    </a:path>
                  </a:pathLst>
                </a:custGeom>
                <a:solidFill>
                  <a:srgbClr val="B5AB95"/>
                </a:solidFill>
                <a:ln w="0" cap="flat">
                  <a:miter lim="127000"/>
                </a:ln>
              </p:spPr>
              <p:style>
                <a:lnRef idx="0">
                  <a:srgbClr val="000000">
                    <a:alpha val="0"/>
                  </a:srgbClr>
                </a:lnRef>
                <a:fillRef idx="1">
                  <a:srgbClr val="D7EDEF"/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6" name="Shape 5620">
                  <a:extLst>
                    <a:ext uri="{FF2B5EF4-FFF2-40B4-BE49-F238E27FC236}">
                      <a16:creationId xmlns:a16="http://schemas.microsoft.com/office/drawing/2014/main" id="{28FE3E56-4EAA-8B27-81F7-137F935DA01C}"/>
                    </a:ext>
                  </a:extLst>
                </p:cNvPr>
                <p:cNvSpPr/>
                <p:nvPr/>
              </p:nvSpPr>
              <p:spPr>
                <a:xfrm>
                  <a:off x="1171651" y="842566"/>
                  <a:ext cx="3387725" cy="758191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3387725" h="758191">
                      <a:moveTo>
                        <a:pt x="0" y="758191"/>
                      </a:moveTo>
                      <a:lnTo>
                        <a:pt x="846963" y="0"/>
                      </a:lnTo>
                      <a:lnTo>
                        <a:pt x="2540762" y="0"/>
                      </a:lnTo>
                      <a:lnTo>
                        <a:pt x="3387725" y="758191"/>
                      </a:lnTo>
                      <a:close/>
                    </a:path>
                  </a:pathLst>
                </a:custGeom>
                <a:ln w="9340" cap="rnd">
                  <a:miter lim="127000"/>
                </a:ln>
              </p:spPr>
              <p:style>
                <a:lnRef idx="1">
                  <a:srgbClr val="4B595B"/>
                </a:lnRef>
                <a:fillRef idx="0">
                  <a:srgbClr val="000000">
                    <a:alpha val="0"/>
                  </a:srgbClr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id="{1578E152-328A-0568-88B7-9F6944AA6258}"/>
                    </a:ext>
                  </a:extLst>
                </p:cNvPr>
                <p:cNvSpPr/>
                <p:nvPr/>
              </p:nvSpPr>
              <p:spPr>
                <a:xfrm>
                  <a:off x="2006944" y="1018043"/>
                  <a:ext cx="1716504" cy="474753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ctr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cs-CZ" sz="1200" b="1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Selektivní </a:t>
                  </a:r>
                  <a:br>
                    <a:rPr lang="cs-CZ" sz="1200" b="1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</a:br>
                  <a:r>
                    <a:rPr lang="cs-CZ" sz="1200" b="1" dirty="0">
                      <a:effectLst/>
                      <a:latin typeface="Calibri" panose="020F0502020204030204" pitchFamily="34" charset="0"/>
                      <a:ea typeface="Calibri" panose="020F0502020204030204" pitchFamily="34" charset="0"/>
                      <a:cs typeface="Calibri" panose="020F0502020204030204" pitchFamily="34" charset="0"/>
                    </a:rPr>
                    <a:t>primární prevence</a:t>
                  </a:r>
                  <a:endParaRPr lang="en-US" sz="12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38" name="Rectangle 37">
                  <a:extLst>
                    <a:ext uri="{FF2B5EF4-FFF2-40B4-BE49-F238E27FC236}">
                      <a16:creationId xmlns:a16="http://schemas.microsoft.com/office/drawing/2014/main" id="{1789224F-FEF4-F1F5-04B7-91F32C29435D}"/>
                    </a:ext>
                  </a:extLst>
                </p:cNvPr>
                <p:cNvSpPr/>
                <p:nvPr/>
              </p:nvSpPr>
              <p:spPr>
                <a:xfrm>
                  <a:off x="3130626" y="1003778"/>
                  <a:ext cx="37731" cy="1514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 dirty="0">
                      <a:solidFill>
                        <a:srgbClr val="FF33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4CC41611-F3A0-2AB1-B146-76446D5BAD5D}"/>
                    </a:ext>
                  </a:extLst>
                </p:cNvPr>
                <p:cNvSpPr/>
                <p:nvPr/>
              </p:nvSpPr>
              <p:spPr>
                <a:xfrm>
                  <a:off x="2934030" y="1124173"/>
                  <a:ext cx="37731" cy="1514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 dirty="0">
                      <a:solidFill>
                        <a:srgbClr val="FF3300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41" name="Shape 5625">
                  <a:extLst>
                    <a:ext uri="{FF2B5EF4-FFF2-40B4-BE49-F238E27FC236}">
                      <a16:creationId xmlns:a16="http://schemas.microsoft.com/office/drawing/2014/main" id="{B30D9ADD-CE62-39E0-60DB-64438D7F5F9F}"/>
                    </a:ext>
                  </a:extLst>
                </p:cNvPr>
                <p:cNvSpPr/>
                <p:nvPr/>
              </p:nvSpPr>
              <p:spPr>
                <a:xfrm>
                  <a:off x="400761" y="1676957"/>
                  <a:ext cx="5081270" cy="7588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81270" h="758824">
                      <a:moveTo>
                        <a:pt x="846836" y="0"/>
                      </a:moveTo>
                      <a:lnTo>
                        <a:pt x="4234434" y="0"/>
                      </a:lnTo>
                      <a:lnTo>
                        <a:pt x="5081270" y="758824"/>
                      </a:lnTo>
                      <a:lnTo>
                        <a:pt x="0" y="758824"/>
                      </a:lnTo>
                      <a:lnTo>
                        <a:pt x="846836" y="0"/>
                      </a:lnTo>
                      <a:close/>
                    </a:path>
                  </a:pathLst>
                </a:custGeom>
                <a:ln w="0" cap="flat">
                  <a:miter lim="127000"/>
                </a:ln>
              </p:spPr>
              <p:style>
                <a:lnRef idx="0">
                  <a:srgbClr val="000000">
                    <a:alpha val="0"/>
                  </a:srgbClr>
                </a:lnRef>
                <a:fillRef idx="1">
                  <a:srgbClr val="808080">
                    <a:alpha val="50196"/>
                  </a:srgbClr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2" name="Shape 5626">
                  <a:extLst>
                    <a:ext uri="{FF2B5EF4-FFF2-40B4-BE49-F238E27FC236}">
                      <a16:creationId xmlns:a16="http://schemas.microsoft.com/office/drawing/2014/main" id="{637B2202-AF38-93CC-AD0C-106E92EC478E}"/>
                    </a:ext>
                  </a:extLst>
                </p:cNvPr>
                <p:cNvSpPr/>
                <p:nvPr/>
              </p:nvSpPr>
              <p:spPr>
                <a:xfrm>
                  <a:off x="324561" y="1600757"/>
                  <a:ext cx="5081270" cy="7588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81270" h="758824">
                      <a:moveTo>
                        <a:pt x="846836" y="0"/>
                      </a:moveTo>
                      <a:lnTo>
                        <a:pt x="4234434" y="0"/>
                      </a:lnTo>
                      <a:lnTo>
                        <a:pt x="5081270" y="758824"/>
                      </a:lnTo>
                      <a:lnTo>
                        <a:pt x="0" y="758824"/>
                      </a:lnTo>
                      <a:lnTo>
                        <a:pt x="846836" y="0"/>
                      </a:lnTo>
                      <a:close/>
                    </a:path>
                  </a:pathLst>
                </a:custGeom>
                <a:solidFill>
                  <a:srgbClr val="8F8163"/>
                </a:solidFill>
                <a:ln w="0" cap="flat">
                  <a:miter lim="127000"/>
                </a:ln>
              </p:spPr>
              <p:style>
                <a:lnRef idx="0">
                  <a:srgbClr val="000000">
                    <a:alpha val="0"/>
                  </a:srgbClr>
                </a:lnRef>
                <a:fillRef idx="1">
                  <a:srgbClr val="C9E6E9"/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3" name="Shape 5628">
                  <a:extLst>
                    <a:ext uri="{FF2B5EF4-FFF2-40B4-BE49-F238E27FC236}">
                      <a16:creationId xmlns:a16="http://schemas.microsoft.com/office/drawing/2014/main" id="{5DB16826-B836-9BEC-D36E-1789C9E4EF6F}"/>
                    </a:ext>
                  </a:extLst>
                </p:cNvPr>
                <p:cNvSpPr/>
                <p:nvPr/>
              </p:nvSpPr>
              <p:spPr>
                <a:xfrm>
                  <a:off x="324561" y="1600757"/>
                  <a:ext cx="5081270" cy="758824"/>
                </a:xfrm>
                <a:custGeom>
                  <a:avLst/>
                  <a:gdLst/>
                  <a:ahLst/>
                  <a:cxnLst/>
                  <a:rect l="0" t="0" r="0" b="0"/>
                  <a:pathLst>
                    <a:path w="5081270" h="758824">
                      <a:moveTo>
                        <a:pt x="0" y="758824"/>
                      </a:moveTo>
                      <a:lnTo>
                        <a:pt x="846836" y="0"/>
                      </a:lnTo>
                      <a:lnTo>
                        <a:pt x="4234434" y="0"/>
                      </a:lnTo>
                      <a:lnTo>
                        <a:pt x="5081270" y="758824"/>
                      </a:lnTo>
                      <a:close/>
                    </a:path>
                  </a:pathLst>
                </a:custGeom>
                <a:ln w="9340" cap="rnd">
                  <a:miter lim="127000"/>
                </a:ln>
              </p:spPr>
              <p:style>
                <a:lnRef idx="1">
                  <a:srgbClr val="4B595B"/>
                </a:lnRef>
                <a:fillRef idx="0">
                  <a:srgbClr val="000000">
                    <a:alpha val="0"/>
                  </a:srgbClr>
                </a:fillRef>
                <a:effectRef idx="0">
                  <a:scrgbClr r="0" g="0" b="0"/>
                </a:effectRef>
                <a:fontRef idx="none"/>
              </p:style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FA208A4B-2826-0C70-12DB-3A5642BF6CC7}"/>
                    </a:ext>
                  </a:extLst>
                </p:cNvPr>
                <p:cNvSpPr/>
                <p:nvPr/>
              </p:nvSpPr>
              <p:spPr>
                <a:xfrm>
                  <a:off x="3133674" y="1730725"/>
                  <a:ext cx="37731" cy="1514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 dirty="0">
                      <a:solidFill>
                        <a:srgbClr val="003399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D622CB9D-D8F2-117A-0C9A-D3179CFFA1CC}"/>
                    </a:ext>
                  </a:extLst>
                </p:cNvPr>
                <p:cNvSpPr/>
                <p:nvPr/>
              </p:nvSpPr>
              <p:spPr>
                <a:xfrm>
                  <a:off x="2934030" y="1852645"/>
                  <a:ext cx="37731" cy="151421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vert="horz" lIns="0" tIns="0" rIns="0" bIns="0" rtlCol="0">
                  <a:noAutofit/>
                </a:bodyPr>
                <a:lstStyle/>
                <a:p>
                  <a:pPr marL="0" marR="0" indent="0" algn="l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800" b="1" dirty="0">
                      <a:solidFill>
                        <a:srgbClr val="003399"/>
                      </a:solidFill>
                      <a:effectLst/>
                      <a:latin typeface="Arial" panose="020B0604020202020204" pitchFamily="34" charset="0"/>
                      <a:ea typeface="Arial" panose="020B0604020202020204" pitchFamily="34" charset="0"/>
                    </a:rPr>
                    <a:t> </a:t>
                  </a:r>
                  <a:endParaRPr lang="en-US" sz="11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Arial" panose="020B0604020202020204" pitchFamily="34" charset="0"/>
                  </a:endParaRPr>
                </a:p>
              </p:txBody>
            </p:sp>
          </p:grp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A1CD80ED-461C-5E45-E06D-3842D5B7FC19}"/>
                  </a:ext>
                </a:extLst>
              </p:cNvPr>
              <p:cNvSpPr/>
              <p:nvPr/>
            </p:nvSpPr>
            <p:spPr>
              <a:xfrm>
                <a:off x="9038419" y="2898818"/>
                <a:ext cx="1395355" cy="474665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0" tIns="0" rIns="0" bIns="0" rtlCol="0">
                <a:noAutofit/>
              </a:bodyPr>
              <a:lstStyle/>
              <a:p>
                <a:pPr marL="0" marR="0" indent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cs-CZ" sz="12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Všeobecná </a:t>
                </a:r>
                <a:br>
                  <a:rPr lang="cs-CZ" sz="12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cs-CZ" sz="12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primární prevence</a:t>
                </a:r>
                <a:endParaRPr lang="en-US" sz="1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8ECB71C-7D66-AED3-98D5-192ADD8F3769}"/>
                </a:ext>
              </a:extLst>
            </p:cNvPr>
            <p:cNvSpPr/>
            <p:nvPr/>
          </p:nvSpPr>
          <p:spPr>
            <a:xfrm>
              <a:off x="9129859" y="2083975"/>
              <a:ext cx="1395355" cy="47466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cs-CZ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Indikovaná </a:t>
              </a:r>
              <a:br>
                <a:rPr lang="cs-CZ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cs-CZ" sz="12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PP</a:t>
              </a:r>
              <a:endPara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3124C047-9C13-AF76-820F-38AFFC4456A7}"/>
                  </a:ext>
                </a:extLst>
              </p14:cNvPr>
              <p14:cNvContentPartPr/>
              <p14:nvPr/>
            </p14:nvContentPartPr>
            <p14:xfrm>
              <a:off x="-218106" y="4525390"/>
              <a:ext cx="360" cy="3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3124C047-9C13-AF76-820F-38AFFC4456A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224226" y="4519270"/>
                <a:ext cx="12600" cy="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12470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0637-CCAA-425E-A57A-6205AFDC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892177"/>
            <a:ext cx="8421688" cy="980917"/>
          </a:xfrm>
        </p:spPr>
        <p:txBody>
          <a:bodyPr>
            <a:noAutofit/>
          </a:bodyPr>
          <a:lstStyle/>
          <a:p>
            <a:pPr marL="339725" marR="63500" indent="-6350" algn="ctr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</a:pPr>
            <a:r>
              <a:rPr lang="pt-B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obecné charakteristiky efektivních programů Pri</a:t>
            </a:r>
            <a:r>
              <a:rPr lang="cs-CZ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marní prevence</a:t>
            </a:r>
            <a:br>
              <a:rPr lang="pt-B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t-B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A13A97-7F06-EB5D-6D7A-D409BBE4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3575" y="6356349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 dirty="0"/>
              <a:t>Primární prevence rizikového chováni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E81C1E-A7C3-40CD-9C11-0C03A222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6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43EBB40-4CE0-529A-D543-912F9FF8003F}"/>
              </a:ext>
            </a:extLst>
          </p:cNvPr>
          <p:cNvSpPr txBox="1"/>
          <p:nvPr/>
        </p:nvSpPr>
        <p:spPr>
          <a:xfrm>
            <a:off x="2061258" y="1873094"/>
            <a:ext cx="919613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8650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Jsou kombinací různých strategií, které působí na cílovou skupinu, zahrnují více faktorů a jsou založeny na koordinované spolupráci různých institucí.  </a:t>
            </a:r>
          </a:p>
          <a:p>
            <a:pPr marL="628650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Je zajištěna kontinuita působení a systematičnost plánování programů. </a:t>
            </a:r>
          </a:p>
          <a:p>
            <a:pPr marL="628650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Informace i formy práce jsou adekvátní a cílené podle charakteru skupiny, pro kterou jsou určeny. </a:t>
            </a:r>
          </a:p>
          <a:p>
            <a:pPr marL="628650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Programy zajišťují propojenost témat primární prevence (nelegální návykové látky, infekční nemoci, alkohol a tabák apod.). </a:t>
            </a:r>
          </a:p>
          <a:p>
            <a:pPr marL="628650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Programy mají pozitivní orientaci a podporují zdravý životní styl.</a:t>
            </a:r>
          </a:p>
          <a:p>
            <a:pPr marL="628650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Programy jsou součástí systému prevence v komunitě. </a:t>
            </a:r>
          </a:p>
          <a:p>
            <a:pPr marL="628650" indent="-285750" algn="just" fontAlgn="base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Programy se opírají o systémovou teorii. </a:t>
            </a:r>
          </a:p>
        </p:txBody>
      </p:sp>
    </p:spTree>
    <p:extLst>
      <p:ext uri="{BB962C8B-B14F-4D97-AF65-F5344CB8AC3E}">
        <p14:creationId xmlns:p14="http://schemas.microsoft.com/office/powerpoint/2010/main" val="1155000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0637-CCAA-425E-A57A-6205AFDC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892177"/>
            <a:ext cx="8421688" cy="980917"/>
          </a:xfrm>
        </p:spPr>
        <p:txBody>
          <a:bodyPr>
            <a:noAutofit/>
          </a:bodyPr>
          <a:lstStyle/>
          <a:p>
            <a:pPr marL="339725" marR="63500" indent="-6350" algn="ctr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</a:pPr>
            <a:r>
              <a:rPr lang="pt-B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ZÁSADY EFEKTIVNÍ PRIMÁRNÍ PREVENCE 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A13A97-7F06-EB5D-6D7A-D409BBE4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3575" y="6356349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 dirty="0"/>
              <a:t>Primární prevence rizikového chováni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E81C1E-A7C3-40CD-9C11-0C03A222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6034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7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CF6EF0-6898-D687-A895-FD4E59DD69A8}"/>
              </a:ext>
            </a:extLst>
          </p:cNvPr>
          <p:cNvSpPr txBox="1"/>
          <p:nvPr/>
        </p:nvSpPr>
        <p:spPr>
          <a:xfrm>
            <a:off x="1949116" y="1873094"/>
            <a:ext cx="9196137" cy="4450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Cílenost </a:t>
            </a: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Dílčí aktivity a zvolené metody jsou přizpůsobeny dané cílové skupině a jejím sociokulturním  specifikům a potřebám. Služby jsou vždy určeny pro úzkou cílovou skupinu, z jejíchž potřeb vycházejí a podle jejíchž specifik jsou upraveny. Pro naplnění tohoto principu je nezbytná spolupráce organizace s příjemcem služby jednak při stanovení zakázky, ale i  v průběhu trvání spolupráce. Program je vytvořen na základě znalosti specifik a potřeb dané lokality, zahrnuje spolupráci s pedagogy, rodiči a nejbližším sociálním okolím cílové skupiny. Jednotlivé aktivity jsou realizovány se skupinou maximálně 32 účastníků. V rámci školního systému maximálně s jednou třídou. </a:t>
            </a: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Komplexnost</a:t>
            </a: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se zaměřuje nejen na problematiku užívání legálních i nelegálních návykových látek a problematiku rizikového chování, ale  i na rozvoj sociálních dovedností (schopnost čelit sociálnímu tlaku vrstevníků,  komunikační dovednosti, posilování sebevědomí, možnosti efektivního řešení problémů),  zdraví a životní styl. Nezbytná je i koordinovaná spolupráce s dalšími institucemi a návaznými službami. </a:t>
            </a: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6654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0637-CCAA-425E-A57A-6205AFDC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892177"/>
            <a:ext cx="8421688" cy="980917"/>
          </a:xfrm>
        </p:spPr>
        <p:txBody>
          <a:bodyPr>
            <a:noAutofit/>
          </a:bodyPr>
          <a:lstStyle/>
          <a:p>
            <a:pPr marL="339725" marR="63500" indent="-6350" algn="ctr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</a:pPr>
            <a:r>
              <a:rPr lang="pt-B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ZÁSADY EFEKTIVNÍ PRIMÁRNÍ PREVENCE 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A13A97-7F06-EB5D-6D7A-D409BBE4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3575" y="6356349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 dirty="0"/>
              <a:t>Primární prevence rizikového chováni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E81C1E-A7C3-40CD-9C11-0C03A222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6034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8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CF6EF0-6898-D687-A895-FD4E59DD69A8}"/>
              </a:ext>
            </a:extLst>
          </p:cNvPr>
          <p:cNvSpPr txBox="1"/>
          <p:nvPr/>
        </p:nvSpPr>
        <p:spPr>
          <a:xfrm>
            <a:off x="1949116" y="1873094"/>
            <a:ext cx="9196137" cy="4450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Kontinuita</a:t>
            </a: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Důraz je kladen na zachování kontinuity uvnitř programu (jednotlivá témata na sebe navazují a vzájemně se doplňují) i vně programu (spolupráce s dalšími subjekty působícími v oblasti prevence rizikového chování). Preventivní působení je systematické a dlouhodobé. </a:t>
            </a: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Propojení, vzájemná provázanost různých typů prevence </a:t>
            </a:r>
            <a:endParaRPr lang="cs-CZ" sz="16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Programy všeobecné primární prevence, selektivní primární prevence a indikované primární prevence jsou vzájemně provázané. Pro indikované skupiny či jedince máme návaznost v dalších typech programů, ať už na úrovni primární prevence (SPP, IPP), tak i nespecifické. Program nabízí v případě potřeby možnost kontaktu v odborném zařízení v psychosociální síti služeb v daném regionu. </a:t>
            </a: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endParaRPr lang="cs-CZ" sz="16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Pozitivní orientace primární prevence</a:t>
            </a: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Podpora zdravého životního stylu, využívání pozitivních modelů a nabídka pozitivních alternativ atraktivních cílové skupině. </a:t>
            </a: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endParaRPr lang="cs-CZ" sz="16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7218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A0637-CCAA-425E-A57A-6205AFDC8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3700" y="892177"/>
            <a:ext cx="8421688" cy="980917"/>
          </a:xfrm>
        </p:spPr>
        <p:txBody>
          <a:bodyPr>
            <a:noAutofit/>
          </a:bodyPr>
          <a:lstStyle/>
          <a:p>
            <a:pPr marL="339725" marR="63500" indent="-6350" algn="ctr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</a:pPr>
            <a:r>
              <a:rPr lang="pt-B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ZÁSADY EFEKTIVNÍ PRIMÁRNÍ PREVENCE 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A13A97-7F06-EB5D-6D7A-D409BBE4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63575" y="6356349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 dirty="0"/>
              <a:t>Primární prevence rizikového chováni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AE81C1E-A7C3-40CD-9C11-0C03A222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236034"/>
            <a:ext cx="2743200" cy="365125"/>
          </a:xfrm>
        </p:spPr>
        <p:txBody>
          <a:bodyPr/>
          <a:lstStyle/>
          <a:p>
            <a:fld id="{A49DFD55-3C28-40EF-9E31-A92D2E4017FF}" type="slidenum">
              <a:rPr lang="en-US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/>
              <a:t>9</a:t>
            </a:fld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CF6EF0-6898-D687-A895-FD4E59DD69A8}"/>
              </a:ext>
            </a:extLst>
          </p:cNvPr>
          <p:cNvSpPr txBox="1"/>
          <p:nvPr/>
        </p:nvSpPr>
        <p:spPr>
          <a:xfrm>
            <a:off x="1949116" y="1873094"/>
            <a:ext cx="9196137" cy="42439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Interaktivita, využití „KAB“ modelu </a:t>
            </a: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zahrnuje aktivní účast cílové skupiny s využitím  různých forem práce. Pro efektivitu primární prevence je nezbytné, aby se cílová skupina (děti, rodiče i pedagogové) mohla do programu aktivně zapojit a ovlivňovat jeho průběh. Využívá se „KAB“ modelu s akcentem na kvalitu postojů a změnu chování, nikoliv pouhé předávání informací. Cílem prevence je ovlivnit chování, tedy získání relevantních sociálních dovedností a dovedností potřebných pro život. </a:t>
            </a: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b="1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Využití „peer“ prvku </a:t>
            </a: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reaguje na aktuální potřeby cílové skupiny, přizpůsobuje se novým trendům v oblasti problematiky užívání návykových látek. Nabízené služby reflektují poptávku školských zařízení, pedagogů, žáků základních škol a jejich rodičů a mění se v souvislosti se změnami v oblasti prevence rizikového chování. Program vychází</a:t>
            </a:r>
            <a:r>
              <a:rPr lang="en-US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</a:t>
            </a: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teorie, že vrstevníci jsou často autoritou větší, nežli rodiče a učitelé. Lektoři tak vystupují v roli iniciátorů a moderátorů, nikoliv přednášejících. </a:t>
            </a: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R="67310" lvl="1" algn="just" fontAlgn="base">
              <a:lnSpc>
                <a:spcPct val="111000"/>
              </a:lnSpc>
              <a:spcBef>
                <a:spcPts val="0"/>
              </a:spcBef>
              <a:spcAft>
                <a:spcPts val="25"/>
              </a:spcAft>
              <a:buClr>
                <a:srgbClr val="000000"/>
              </a:buClr>
              <a:buSzPts val="1100"/>
            </a:pPr>
            <a:r>
              <a:rPr lang="cs-CZ" sz="16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0116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6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67328976 Minimalist presentation_Win32_v3" id="{68F91E1F-47E3-4784-97BA-A7779D45FCD8}" vid="{DD4A590D-E633-4E0F-B7C2-7C0F99B0E2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C4DF17-F044-499E-9F05-A29D5AD84F2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0D6CD170-8994-4B78-9EA8-2A6D16DEF2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871E02-0625-4B19-9E83-24FAEB4AA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4669</TotalTime>
  <Words>3042</Words>
  <Application>Microsoft Office PowerPoint</Application>
  <PresentationFormat>Širokoúhlá obrazovka</PresentationFormat>
  <Paragraphs>434</Paragraphs>
  <Slides>21</Slides>
  <Notes>19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Tenorite</vt:lpstr>
      <vt:lpstr>Office Theme</vt:lpstr>
      <vt:lpstr>Primární prevence rizikového chování</vt:lpstr>
      <vt:lpstr>TEORETICKÁ VÝCHODISKA</vt:lpstr>
      <vt:lpstr>Všeobecná primární prevence </vt:lpstr>
      <vt:lpstr>SELEKTIVNÍ primární prevence </vt:lpstr>
      <vt:lpstr>indikovaná primární prevence </vt:lpstr>
      <vt:lpstr>obecné charakteristiky efektivních programů Primarní prevence  </vt:lpstr>
      <vt:lpstr>ZÁSADY EFEKTIVNÍ PRIMÁRNÍ PREVENCE </vt:lpstr>
      <vt:lpstr>ZÁSADY EFEKTIVNÍ PRIMÁRNÍ PREVENCE </vt:lpstr>
      <vt:lpstr>ZÁSADY EFEKTIVNÍ PRIMÁRNÍ PREVENCE </vt:lpstr>
      <vt:lpstr>ZÁSADY EFEKTIVNÍ PRIMÁRNÍ PREVENCE </vt:lpstr>
      <vt:lpstr>Program všeobecné primární prevence pro ZŠ</vt:lpstr>
      <vt:lpstr>Program všeobecné primární prevence pro ZŠ</vt:lpstr>
      <vt:lpstr>Program všeobecné primární prevence pro ZŠ</vt:lpstr>
      <vt:lpstr>Program Selektivní primární prevence pro ZŠ</vt:lpstr>
      <vt:lpstr>Program Selektivní primární prevence pro ZŠ</vt:lpstr>
      <vt:lpstr>Program Selektivní primární prevence pro ZŠ</vt:lpstr>
      <vt:lpstr>intervizivní a koncepční semináře  školních metodiků prevence</vt:lpstr>
      <vt:lpstr>Komunikace mezi  školními metodiky prevence a ošk</vt:lpstr>
      <vt:lpstr>Dotace PPRCH Z MHMP a MČ P10 2023</vt:lpstr>
      <vt:lpstr>Předpokládané náklady VPP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PPRCH</dc:title>
  <dc:creator>Michaela Buchníčková</dc:creator>
  <cp:lastModifiedBy>Buchníčková Michaela Bc. SEK OSK (ÚMČ Praha 10)</cp:lastModifiedBy>
  <cp:revision>5</cp:revision>
  <dcterms:created xsi:type="dcterms:W3CDTF">2023-08-24T03:54:55Z</dcterms:created>
  <dcterms:modified xsi:type="dcterms:W3CDTF">2023-12-04T07:31:56Z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